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9.png"/><Relationship Id="rId3" Type="http://schemas.openxmlformats.org/officeDocument/2006/relationships/image" Target="../media/image380.png"/><Relationship Id="rId4" Type="http://schemas.openxmlformats.org/officeDocument/2006/relationships/image" Target="../media/image381.png"/><Relationship Id="rId5" Type="http://schemas.openxmlformats.org/officeDocument/2006/relationships/image" Target="../media/image382.png"/><Relationship Id="rId6" Type="http://schemas.openxmlformats.org/officeDocument/2006/relationships/image" Target="../media/image383.png"/><Relationship Id="rId7" Type="http://schemas.openxmlformats.org/officeDocument/2006/relationships/image" Target="../media/image384.png"/><Relationship Id="rId8" Type="http://schemas.openxmlformats.org/officeDocument/2006/relationships/image" Target="../media/image385.png"/><Relationship Id="rId9" Type="http://schemas.openxmlformats.org/officeDocument/2006/relationships/image" Target="../media/image386.png"/><Relationship Id="rId10" Type="http://schemas.openxmlformats.org/officeDocument/2006/relationships/image" Target="../media/image387.png"/><Relationship Id="rId11" Type="http://schemas.openxmlformats.org/officeDocument/2006/relationships/image" Target="../media/image388.png"/><Relationship Id="rId12" Type="http://schemas.openxmlformats.org/officeDocument/2006/relationships/image" Target="../media/image389.png"/><Relationship Id="rId13" Type="http://schemas.openxmlformats.org/officeDocument/2006/relationships/image" Target="../media/image390.png"/><Relationship Id="rId14" Type="http://schemas.openxmlformats.org/officeDocument/2006/relationships/image" Target="../media/image391.png"/><Relationship Id="rId15" Type="http://schemas.openxmlformats.org/officeDocument/2006/relationships/image" Target="../media/image392.png"/><Relationship Id="rId16" Type="http://schemas.openxmlformats.org/officeDocument/2006/relationships/image" Target="../media/image393.png"/><Relationship Id="rId17" Type="http://schemas.openxmlformats.org/officeDocument/2006/relationships/image" Target="../media/image394.png"/><Relationship Id="rId18" Type="http://schemas.openxmlformats.org/officeDocument/2006/relationships/image" Target="../media/image395.png"/><Relationship Id="rId19" Type="http://schemas.openxmlformats.org/officeDocument/2006/relationships/image" Target="../media/image396.png"/><Relationship Id="rId20" Type="http://schemas.openxmlformats.org/officeDocument/2006/relationships/image" Target="../media/image39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8.png"/><Relationship Id="rId3" Type="http://schemas.openxmlformats.org/officeDocument/2006/relationships/image" Target="../media/image399.png"/><Relationship Id="rId4" Type="http://schemas.openxmlformats.org/officeDocument/2006/relationships/image" Target="../media/image400.png"/><Relationship Id="rId5" Type="http://schemas.openxmlformats.org/officeDocument/2006/relationships/image" Target="../media/image401.png"/><Relationship Id="rId6" Type="http://schemas.openxmlformats.org/officeDocument/2006/relationships/image" Target="../media/image402.png"/><Relationship Id="rId7" Type="http://schemas.openxmlformats.org/officeDocument/2006/relationships/image" Target="../media/image403.png"/><Relationship Id="rId8" Type="http://schemas.openxmlformats.org/officeDocument/2006/relationships/image" Target="../media/image404.png"/><Relationship Id="rId9" Type="http://schemas.openxmlformats.org/officeDocument/2006/relationships/image" Target="../media/image405.png"/><Relationship Id="rId10" Type="http://schemas.openxmlformats.org/officeDocument/2006/relationships/image" Target="../media/image406.png"/><Relationship Id="rId11" Type="http://schemas.openxmlformats.org/officeDocument/2006/relationships/image" Target="../media/image407.png"/><Relationship Id="rId12" Type="http://schemas.openxmlformats.org/officeDocument/2006/relationships/image" Target="../media/image408.png"/><Relationship Id="rId13" Type="http://schemas.openxmlformats.org/officeDocument/2006/relationships/image" Target="../media/image409.png"/><Relationship Id="rId14" Type="http://schemas.openxmlformats.org/officeDocument/2006/relationships/image" Target="../media/image410.png"/><Relationship Id="rId15" Type="http://schemas.openxmlformats.org/officeDocument/2006/relationships/image" Target="../media/image411.png"/><Relationship Id="rId16" Type="http://schemas.openxmlformats.org/officeDocument/2006/relationships/image" Target="../media/image412.png"/><Relationship Id="rId17" Type="http://schemas.openxmlformats.org/officeDocument/2006/relationships/image" Target="../media/image413.png"/><Relationship Id="rId18" Type="http://schemas.openxmlformats.org/officeDocument/2006/relationships/image" Target="../media/image414.png"/><Relationship Id="rId19" Type="http://schemas.openxmlformats.org/officeDocument/2006/relationships/image" Target="../media/image415.png"/><Relationship Id="rId20" Type="http://schemas.openxmlformats.org/officeDocument/2006/relationships/image" Target="../media/image41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7.png"/><Relationship Id="rId3" Type="http://schemas.openxmlformats.org/officeDocument/2006/relationships/image" Target="../media/image418.png"/><Relationship Id="rId4" Type="http://schemas.openxmlformats.org/officeDocument/2006/relationships/image" Target="../media/image419.png"/><Relationship Id="rId5" Type="http://schemas.openxmlformats.org/officeDocument/2006/relationships/image" Target="../media/image420.png"/><Relationship Id="rId6" Type="http://schemas.openxmlformats.org/officeDocument/2006/relationships/image" Target="../media/image421.png"/><Relationship Id="rId7" Type="http://schemas.openxmlformats.org/officeDocument/2006/relationships/image" Target="../media/image422.png"/><Relationship Id="rId8" Type="http://schemas.openxmlformats.org/officeDocument/2006/relationships/image" Target="../media/image423.png"/><Relationship Id="rId9" Type="http://schemas.openxmlformats.org/officeDocument/2006/relationships/image" Target="../media/image424.png"/><Relationship Id="rId10" Type="http://schemas.openxmlformats.org/officeDocument/2006/relationships/image" Target="../media/image425.png"/><Relationship Id="rId11" Type="http://schemas.openxmlformats.org/officeDocument/2006/relationships/image" Target="../media/image426.png"/><Relationship Id="rId12" Type="http://schemas.openxmlformats.org/officeDocument/2006/relationships/image" Target="../media/image427.png"/><Relationship Id="rId13" Type="http://schemas.openxmlformats.org/officeDocument/2006/relationships/image" Target="../media/image428.png"/><Relationship Id="rId14" Type="http://schemas.openxmlformats.org/officeDocument/2006/relationships/image" Target="../media/image429.png"/><Relationship Id="rId15" Type="http://schemas.openxmlformats.org/officeDocument/2006/relationships/image" Target="../media/image430.png"/><Relationship Id="rId16" Type="http://schemas.openxmlformats.org/officeDocument/2006/relationships/image" Target="../media/image431.png"/><Relationship Id="rId17" Type="http://schemas.openxmlformats.org/officeDocument/2006/relationships/image" Target="../media/image432.png"/><Relationship Id="rId18" Type="http://schemas.openxmlformats.org/officeDocument/2006/relationships/image" Target="../media/image433.png"/><Relationship Id="rId19" Type="http://schemas.openxmlformats.org/officeDocument/2006/relationships/image" Target="../media/image434.png"/><Relationship Id="rId20" Type="http://schemas.openxmlformats.org/officeDocument/2006/relationships/image" Target="../media/image435.png"/><Relationship Id="rId21" Type="http://schemas.openxmlformats.org/officeDocument/2006/relationships/image" Target="../media/image436.png"/><Relationship Id="rId22" Type="http://schemas.openxmlformats.org/officeDocument/2006/relationships/image" Target="../media/image437.png"/><Relationship Id="rId23" Type="http://schemas.openxmlformats.org/officeDocument/2006/relationships/image" Target="../media/image438.png"/><Relationship Id="rId24" Type="http://schemas.openxmlformats.org/officeDocument/2006/relationships/image" Target="../media/image439.png"/><Relationship Id="rId25" Type="http://schemas.openxmlformats.org/officeDocument/2006/relationships/image" Target="../media/image440.png"/><Relationship Id="rId26" Type="http://schemas.openxmlformats.org/officeDocument/2006/relationships/image" Target="../media/image441.png"/><Relationship Id="rId27" Type="http://schemas.openxmlformats.org/officeDocument/2006/relationships/image" Target="../media/image442.png"/><Relationship Id="rId28" Type="http://schemas.openxmlformats.org/officeDocument/2006/relationships/image" Target="../media/image443.png"/><Relationship Id="rId29" Type="http://schemas.openxmlformats.org/officeDocument/2006/relationships/image" Target="../media/image444.png"/><Relationship Id="rId30" Type="http://schemas.openxmlformats.org/officeDocument/2006/relationships/image" Target="../media/image445.png"/><Relationship Id="rId31" Type="http://schemas.openxmlformats.org/officeDocument/2006/relationships/image" Target="../media/image446.png"/><Relationship Id="rId32" Type="http://schemas.openxmlformats.org/officeDocument/2006/relationships/image" Target="../media/image447.png"/><Relationship Id="rId33" Type="http://schemas.openxmlformats.org/officeDocument/2006/relationships/image" Target="../media/image448.png"/><Relationship Id="rId34" Type="http://schemas.openxmlformats.org/officeDocument/2006/relationships/image" Target="../media/image449.png"/><Relationship Id="rId35" Type="http://schemas.openxmlformats.org/officeDocument/2006/relationships/image" Target="../media/image450.png"/><Relationship Id="rId36" Type="http://schemas.openxmlformats.org/officeDocument/2006/relationships/image" Target="../media/image451.png"/><Relationship Id="rId37" Type="http://schemas.openxmlformats.org/officeDocument/2006/relationships/image" Target="../media/image452.png"/><Relationship Id="rId38" Type="http://schemas.openxmlformats.org/officeDocument/2006/relationships/image" Target="../media/image453.png"/><Relationship Id="rId39" Type="http://schemas.openxmlformats.org/officeDocument/2006/relationships/image" Target="../media/image454.png"/><Relationship Id="rId40" Type="http://schemas.openxmlformats.org/officeDocument/2006/relationships/image" Target="../media/image455.png"/><Relationship Id="rId41" Type="http://schemas.openxmlformats.org/officeDocument/2006/relationships/image" Target="../media/image456.png"/><Relationship Id="rId42" Type="http://schemas.openxmlformats.org/officeDocument/2006/relationships/image" Target="../media/image457.png"/><Relationship Id="rId43" Type="http://schemas.openxmlformats.org/officeDocument/2006/relationships/image" Target="../media/image458.png"/><Relationship Id="rId44" Type="http://schemas.openxmlformats.org/officeDocument/2006/relationships/image" Target="../media/image459.png"/><Relationship Id="rId45" Type="http://schemas.openxmlformats.org/officeDocument/2006/relationships/image" Target="../media/image460.png"/><Relationship Id="rId46" Type="http://schemas.openxmlformats.org/officeDocument/2006/relationships/image" Target="../media/image461.png"/><Relationship Id="rId47" Type="http://schemas.openxmlformats.org/officeDocument/2006/relationships/image" Target="../media/image462.png"/><Relationship Id="rId48" Type="http://schemas.openxmlformats.org/officeDocument/2006/relationships/image" Target="../media/image46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4.png"/><Relationship Id="rId3" Type="http://schemas.openxmlformats.org/officeDocument/2006/relationships/image" Target="../media/image465.png"/><Relationship Id="rId4" Type="http://schemas.openxmlformats.org/officeDocument/2006/relationships/image" Target="../media/image466.png"/><Relationship Id="rId5" Type="http://schemas.openxmlformats.org/officeDocument/2006/relationships/image" Target="../media/image467.png"/><Relationship Id="rId6" Type="http://schemas.openxmlformats.org/officeDocument/2006/relationships/image" Target="../media/image468.png"/><Relationship Id="rId7" Type="http://schemas.openxmlformats.org/officeDocument/2006/relationships/image" Target="../media/image469.png"/><Relationship Id="rId8" Type="http://schemas.openxmlformats.org/officeDocument/2006/relationships/image" Target="../media/image470.png"/><Relationship Id="rId9" Type="http://schemas.openxmlformats.org/officeDocument/2006/relationships/image" Target="../media/image471.png"/><Relationship Id="rId10" Type="http://schemas.openxmlformats.org/officeDocument/2006/relationships/image" Target="../media/image472.png"/><Relationship Id="rId11" Type="http://schemas.openxmlformats.org/officeDocument/2006/relationships/image" Target="../media/image473.png"/><Relationship Id="rId12" Type="http://schemas.openxmlformats.org/officeDocument/2006/relationships/image" Target="../media/image474.png"/><Relationship Id="rId13" Type="http://schemas.openxmlformats.org/officeDocument/2006/relationships/image" Target="../media/image475.png"/><Relationship Id="rId14" Type="http://schemas.openxmlformats.org/officeDocument/2006/relationships/image" Target="../media/image476.png"/><Relationship Id="rId15" Type="http://schemas.openxmlformats.org/officeDocument/2006/relationships/image" Target="../media/image477.png"/><Relationship Id="rId16" Type="http://schemas.openxmlformats.org/officeDocument/2006/relationships/image" Target="../media/image478.png"/><Relationship Id="rId17" Type="http://schemas.openxmlformats.org/officeDocument/2006/relationships/image" Target="../media/image479.png"/><Relationship Id="rId18" Type="http://schemas.openxmlformats.org/officeDocument/2006/relationships/image" Target="../media/image480.png"/><Relationship Id="rId19" Type="http://schemas.openxmlformats.org/officeDocument/2006/relationships/image" Target="../media/image481.png"/><Relationship Id="rId20" Type="http://schemas.openxmlformats.org/officeDocument/2006/relationships/image" Target="../media/image482.png"/><Relationship Id="rId21" Type="http://schemas.openxmlformats.org/officeDocument/2006/relationships/image" Target="../media/image48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4.png"/><Relationship Id="rId3" Type="http://schemas.openxmlformats.org/officeDocument/2006/relationships/image" Target="../media/image485.png"/><Relationship Id="rId4" Type="http://schemas.openxmlformats.org/officeDocument/2006/relationships/image" Target="../media/image486.png"/><Relationship Id="rId5" Type="http://schemas.openxmlformats.org/officeDocument/2006/relationships/image" Target="../media/image487.png"/><Relationship Id="rId6" Type="http://schemas.openxmlformats.org/officeDocument/2006/relationships/image" Target="../media/image488.png"/><Relationship Id="rId7" Type="http://schemas.openxmlformats.org/officeDocument/2006/relationships/image" Target="../media/image489.png"/><Relationship Id="rId8" Type="http://schemas.openxmlformats.org/officeDocument/2006/relationships/image" Target="../media/image490.png"/><Relationship Id="rId9" Type="http://schemas.openxmlformats.org/officeDocument/2006/relationships/image" Target="../media/image491.png"/><Relationship Id="rId10" Type="http://schemas.openxmlformats.org/officeDocument/2006/relationships/image" Target="../media/image492.png"/><Relationship Id="rId11" Type="http://schemas.openxmlformats.org/officeDocument/2006/relationships/image" Target="../media/image493.png"/><Relationship Id="rId12" Type="http://schemas.openxmlformats.org/officeDocument/2006/relationships/image" Target="../media/image494.png"/><Relationship Id="rId13" Type="http://schemas.openxmlformats.org/officeDocument/2006/relationships/image" Target="../media/image495.png"/><Relationship Id="rId14" Type="http://schemas.openxmlformats.org/officeDocument/2006/relationships/image" Target="../media/image496.png"/><Relationship Id="rId15" Type="http://schemas.openxmlformats.org/officeDocument/2006/relationships/image" Target="../media/image497.png"/><Relationship Id="rId16" Type="http://schemas.openxmlformats.org/officeDocument/2006/relationships/image" Target="../media/image498.png"/><Relationship Id="rId17" Type="http://schemas.openxmlformats.org/officeDocument/2006/relationships/image" Target="../media/image499.png"/><Relationship Id="rId18" Type="http://schemas.openxmlformats.org/officeDocument/2006/relationships/image" Target="../media/image500.png"/><Relationship Id="rId19" Type="http://schemas.openxmlformats.org/officeDocument/2006/relationships/image" Target="../media/image501.png"/><Relationship Id="rId20" Type="http://schemas.openxmlformats.org/officeDocument/2006/relationships/image" Target="../media/image502.png"/><Relationship Id="rId21" Type="http://schemas.openxmlformats.org/officeDocument/2006/relationships/image" Target="../media/image503.png"/><Relationship Id="rId22" Type="http://schemas.openxmlformats.org/officeDocument/2006/relationships/image" Target="../media/image504.png"/><Relationship Id="rId23" Type="http://schemas.openxmlformats.org/officeDocument/2006/relationships/image" Target="../media/image505.png"/><Relationship Id="rId24" Type="http://schemas.openxmlformats.org/officeDocument/2006/relationships/image" Target="../media/image506.png"/><Relationship Id="rId25" Type="http://schemas.openxmlformats.org/officeDocument/2006/relationships/image" Target="../media/image507.png"/><Relationship Id="rId26" Type="http://schemas.openxmlformats.org/officeDocument/2006/relationships/image" Target="../media/image508.png"/><Relationship Id="rId27" Type="http://schemas.openxmlformats.org/officeDocument/2006/relationships/image" Target="../media/image509.png"/><Relationship Id="rId28" Type="http://schemas.openxmlformats.org/officeDocument/2006/relationships/image" Target="../media/image510.png"/><Relationship Id="rId29" Type="http://schemas.openxmlformats.org/officeDocument/2006/relationships/image" Target="../media/image511.png"/><Relationship Id="rId30" Type="http://schemas.openxmlformats.org/officeDocument/2006/relationships/image" Target="../media/image512.png"/><Relationship Id="rId31" Type="http://schemas.openxmlformats.org/officeDocument/2006/relationships/image" Target="../media/image513.png"/><Relationship Id="rId32" Type="http://schemas.openxmlformats.org/officeDocument/2006/relationships/image" Target="../media/image514.png"/><Relationship Id="rId33" Type="http://schemas.openxmlformats.org/officeDocument/2006/relationships/image" Target="../media/image515.png"/><Relationship Id="rId34" Type="http://schemas.openxmlformats.org/officeDocument/2006/relationships/image" Target="../media/image516.png"/><Relationship Id="rId35" Type="http://schemas.openxmlformats.org/officeDocument/2006/relationships/image" Target="../media/image517.png"/><Relationship Id="rId36" Type="http://schemas.openxmlformats.org/officeDocument/2006/relationships/image" Target="../media/image518.png"/><Relationship Id="rId37" Type="http://schemas.openxmlformats.org/officeDocument/2006/relationships/image" Target="../media/image519.png"/><Relationship Id="rId38" Type="http://schemas.openxmlformats.org/officeDocument/2006/relationships/image" Target="../media/image520.png"/><Relationship Id="rId39" Type="http://schemas.openxmlformats.org/officeDocument/2006/relationships/image" Target="../media/image521.png"/><Relationship Id="rId40" Type="http://schemas.openxmlformats.org/officeDocument/2006/relationships/image" Target="../media/image522.png"/><Relationship Id="rId41" Type="http://schemas.openxmlformats.org/officeDocument/2006/relationships/image" Target="../media/image523.png"/><Relationship Id="rId42" Type="http://schemas.openxmlformats.org/officeDocument/2006/relationships/image" Target="../media/image524.png"/><Relationship Id="rId43" Type="http://schemas.openxmlformats.org/officeDocument/2006/relationships/image" Target="../media/image525.png"/><Relationship Id="rId44" Type="http://schemas.openxmlformats.org/officeDocument/2006/relationships/image" Target="../media/image526.png"/><Relationship Id="rId45" Type="http://schemas.openxmlformats.org/officeDocument/2006/relationships/image" Target="../media/image527.png"/><Relationship Id="rId46" Type="http://schemas.openxmlformats.org/officeDocument/2006/relationships/image" Target="../media/image528.png"/><Relationship Id="rId47" Type="http://schemas.openxmlformats.org/officeDocument/2006/relationships/image" Target="../media/image529.png"/><Relationship Id="rId48" Type="http://schemas.openxmlformats.org/officeDocument/2006/relationships/image" Target="../media/image530.png"/><Relationship Id="rId49" Type="http://schemas.openxmlformats.org/officeDocument/2006/relationships/image" Target="../media/image531.png"/><Relationship Id="rId50" Type="http://schemas.openxmlformats.org/officeDocument/2006/relationships/image" Target="../media/image532.png"/><Relationship Id="rId51" Type="http://schemas.openxmlformats.org/officeDocument/2006/relationships/image" Target="../media/image533.png"/><Relationship Id="rId52" Type="http://schemas.openxmlformats.org/officeDocument/2006/relationships/image" Target="../media/image534.png"/><Relationship Id="rId53" Type="http://schemas.openxmlformats.org/officeDocument/2006/relationships/image" Target="../media/image535.png"/><Relationship Id="rId54" Type="http://schemas.openxmlformats.org/officeDocument/2006/relationships/image" Target="../media/image536.png"/><Relationship Id="rId55" Type="http://schemas.openxmlformats.org/officeDocument/2006/relationships/image" Target="../media/image537.png"/><Relationship Id="rId56" Type="http://schemas.openxmlformats.org/officeDocument/2006/relationships/image" Target="../media/image538.png"/><Relationship Id="rId57" Type="http://schemas.openxmlformats.org/officeDocument/2006/relationships/image" Target="../media/image539.png"/><Relationship Id="rId58" Type="http://schemas.openxmlformats.org/officeDocument/2006/relationships/image" Target="../media/image540.png"/><Relationship Id="rId59" Type="http://schemas.openxmlformats.org/officeDocument/2006/relationships/image" Target="../media/image541.png"/><Relationship Id="rId60" Type="http://schemas.openxmlformats.org/officeDocument/2006/relationships/image" Target="../media/image542.png"/><Relationship Id="rId61" Type="http://schemas.openxmlformats.org/officeDocument/2006/relationships/image" Target="../media/image543.png"/><Relationship Id="rId62" Type="http://schemas.openxmlformats.org/officeDocument/2006/relationships/image" Target="../media/image544.png"/><Relationship Id="rId63" Type="http://schemas.openxmlformats.org/officeDocument/2006/relationships/image" Target="../media/image545.png"/><Relationship Id="rId64" Type="http://schemas.openxmlformats.org/officeDocument/2006/relationships/image" Target="../media/image546.png"/><Relationship Id="rId65" Type="http://schemas.openxmlformats.org/officeDocument/2006/relationships/image" Target="../media/image547.png"/><Relationship Id="rId66" Type="http://schemas.openxmlformats.org/officeDocument/2006/relationships/image" Target="../media/image548.png"/><Relationship Id="rId67" Type="http://schemas.openxmlformats.org/officeDocument/2006/relationships/image" Target="../media/image549.png"/><Relationship Id="rId68" Type="http://schemas.openxmlformats.org/officeDocument/2006/relationships/image" Target="../media/image550.png"/><Relationship Id="rId69" Type="http://schemas.openxmlformats.org/officeDocument/2006/relationships/image" Target="../media/image551.png"/><Relationship Id="rId70" Type="http://schemas.openxmlformats.org/officeDocument/2006/relationships/image" Target="../media/image55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3.png"/><Relationship Id="rId3" Type="http://schemas.openxmlformats.org/officeDocument/2006/relationships/image" Target="../media/image554.png"/><Relationship Id="rId4" Type="http://schemas.openxmlformats.org/officeDocument/2006/relationships/image" Target="../media/image555.png"/><Relationship Id="rId5" Type="http://schemas.openxmlformats.org/officeDocument/2006/relationships/image" Target="../media/image556.png"/><Relationship Id="rId6" Type="http://schemas.openxmlformats.org/officeDocument/2006/relationships/image" Target="../media/image557.png"/><Relationship Id="rId7" Type="http://schemas.openxmlformats.org/officeDocument/2006/relationships/image" Target="../media/image558.png"/><Relationship Id="rId8" Type="http://schemas.openxmlformats.org/officeDocument/2006/relationships/image" Target="../media/image559.png"/><Relationship Id="rId9" Type="http://schemas.openxmlformats.org/officeDocument/2006/relationships/image" Target="../media/image560.png"/><Relationship Id="rId10" Type="http://schemas.openxmlformats.org/officeDocument/2006/relationships/image" Target="../media/image561.png"/><Relationship Id="rId11" Type="http://schemas.openxmlformats.org/officeDocument/2006/relationships/image" Target="../media/image562.png"/><Relationship Id="rId12" Type="http://schemas.openxmlformats.org/officeDocument/2006/relationships/image" Target="../media/image563.png"/><Relationship Id="rId13" Type="http://schemas.openxmlformats.org/officeDocument/2006/relationships/image" Target="../media/image564.png"/><Relationship Id="rId14" Type="http://schemas.openxmlformats.org/officeDocument/2006/relationships/image" Target="../media/image565.png"/><Relationship Id="rId15" Type="http://schemas.openxmlformats.org/officeDocument/2006/relationships/image" Target="../media/image566.png"/><Relationship Id="rId16" Type="http://schemas.openxmlformats.org/officeDocument/2006/relationships/image" Target="../media/image567.png"/><Relationship Id="rId17" Type="http://schemas.openxmlformats.org/officeDocument/2006/relationships/image" Target="../media/image568.png"/><Relationship Id="rId18" Type="http://schemas.openxmlformats.org/officeDocument/2006/relationships/image" Target="../media/image569.png"/><Relationship Id="rId19" Type="http://schemas.openxmlformats.org/officeDocument/2006/relationships/image" Target="../media/image570.png"/><Relationship Id="rId20" Type="http://schemas.openxmlformats.org/officeDocument/2006/relationships/image" Target="../media/image571.png"/><Relationship Id="rId21" Type="http://schemas.openxmlformats.org/officeDocument/2006/relationships/image" Target="../media/image572.png"/><Relationship Id="rId22" Type="http://schemas.openxmlformats.org/officeDocument/2006/relationships/image" Target="../media/image573.png"/><Relationship Id="rId23" Type="http://schemas.openxmlformats.org/officeDocument/2006/relationships/image" Target="../media/image574.png"/><Relationship Id="rId24" Type="http://schemas.openxmlformats.org/officeDocument/2006/relationships/image" Target="../media/image575.png"/><Relationship Id="rId25" Type="http://schemas.openxmlformats.org/officeDocument/2006/relationships/image" Target="../media/image576.png"/><Relationship Id="rId26" Type="http://schemas.openxmlformats.org/officeDocument/2006/relationships/image" Target="../media/image577.png"/><Relationship Id="rId27" Type="http://schemas.openxmlformats.org/officeDocument/2006/relationships/image" Target="../media/image578.png"/><Relationship Id="rId28" Type="http://schemas.openxmlformats.org/officeDocument/2006/relationships/image" Target="../media/image579.png"/><Relationship Id="rId29" Type="http://schemas.openxmlformats.org/officeDocument/2006/relationships/image" Target="../media/image580.png"/><Relationship Id="rId30" Type="http://schemas.openxmlformats.org/officeDocument/2006/relationships/image" Target="../media/image581.png"/><Relationship Id="rId31" Type="http://schemas.openxmlformats.org/officeDocument/2006/relationships/image" Target="../media/image582.png"/><Relationship Id="rId32" Type="http://schemas.openxmlformats.org/officeDocument/2006/relationships/image" Target="../media/image583.png"/><Relationship Id="rId33" Type="http://schemas.openxmlformats.org/officeDocument/2006/relationships/image" Target="../media/image584.png"/><Relationship Id="rId34" Type="http://schemas.openxmlformats.org/officeDocument/2006/relationships/image" Target="../media/image585.png"/><Relationship Id="rId35" Type="http://schemas.openxmlformats.org/officeDocument/2006/relationships/image" Target="../media/image586.png"/><Relationship Id="rId36" Type="http://schemas.openxmlformats.org/officeDocument/2006/relationships/image" Target="../media/image587.png"/><Relationship Id="rId37" Type="http://schemas.openxmlformats.org/officeDocument/2006/relationships/image" Target="../media/image588.png"/><Relationship Id="rId38" Type="http://schemas.openxmlformats.org/officeDocument/2006/relationships/image" Target="../media/image589.png"/><Relationship Id="rId39" Type="http://schemas.openxmlformats.org/officeDocument/2006/relationships/image" Target="../media/image590.png"/><Relationship Id="rId40" Type="http://schemas.openxmlformats.org/officeDocument/2006/relationships/image" Target="../media/image591.png"/><Relationship Id="rId41" Type="http://schemas.openxmlformats.org/officeDocument/2006/relationships/image" Target="../media/image592.png"/><Relationship Id="rId42" Type="http://schemas.openxmlformats.org/officeDocument/2006/relationships/image" Target="../media/image593.png"/><Relationship Id="rId43" Type="http://schemas.openxmlformats.org/officeDocument/2006/relationships/image" Target="../media/image594.png"/><Relationship Id="rId44" Type="http://schemas.openxmlformats.org/officeDocument/2006/relationships/image" Target="../media/image595.png"/><Relationship Id="rId45" Type="http://schemas.openxmlformats.org/officeDocument/2006/relationships/image" Target="../media/image596.png"/><Relationship Id="rId46" Type="http://schemas.openxmlformats.org/officeDocument/2006/relationships/image" Target="../media/image597.png"/><Relationship Id="rId47" Type="http://schemas.openxmlformats.org/officeDocument/2006/relationships/image" Target="../media/image598.png"/><Relationship Id="rId48" Type="http://schemas.openxmlformats.org/officeDocument/2006/relationships/image" Target="../media/image599.png"/><Relationship Id="rId49" Type="http://schemas.openxmlformats.org/officeDocument/2006/relationships/image" Target="../media/image60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1.png"/><Relationship Id="rId3" Type="http://schemas.openxmlformats.org/officeDocument/2006/relationships/image" Target="../media/image602.png"/><Relationship Id="rId4" Type="http://schemas.openxmlformats.org/officeDocument/2006/relationships/image" Target="../media/image603.png"/><Relationship Id="rId5" Type="http://schemas.openxmlformats.org/officeDocument/2006/relationships/image" Target="../media/image604.png"/><Relationship Id="rId6" Type="http://schemas.openxmlformats.org/officeDocument/2006/relationships/image" Target="../media/image605.png"/><Relationship Id="rId7" Type="http://schemas.openxmlformats.org/officeDocument/2006/relationships/image" Target="../media/image606.png"/><Relationship Id="rId8" Type="http://schemas.openxmlformats.org/officeDocument/2006/relationships/image" Target="../media/image607.png"/><Relationship Id="rId9" Type="http://schemas.openxmlformats.org/officeDocument/2006/relationships/image" Target="../media/image608.png"/><Relationship Id="rId10" Type="http://schemas.openxmlformats.org/officeDocument/2006/relationships/image" Target="../media/image609.png"/><Relationship Id="rId11" Type="http://schemas.openxmlformats.org/officeDocument/2006/relationships/image" Target="../media/image610.png"/><Relationship Id="rId12" Type="http://schemas.openxmlformats.org/officeDocument/2006/relationships/image" Target="../media/image611.png"/><Relationship Id="rId13" Type="http://schemas.openxmlformats.org/officeDocument/2006/relationships/image" Target="../media/image612.png"/><Relationship Id="rId14" Type="http://schemas.openxmlformats.org/officeDocument/2006/relationships/image" Target="../media/image613.png"/><Relationship Id="rId15" Type="http://schemas.openxmlformats.org/officeDocument/2006/relationships/image" Target="../media/image614.png"/><Relationship Id="rId16" Type="http://schemas.openxmlformats.org/officeDocument/2006/relationships/image" Target="../media/image615.png"/><Relationship Id="rId17" Type="http://schemas.openxmlformats.org/officeDocument/2006/relationships/image" Target="../media/image616.png"/><Relationship Id="rId18" Type="http://schemas.openxmlformats.org/officeDocument/2006/relationships/image" Target="../media/image617.png"/><Relationship Id="rId19" Type="http://schemas.openxmlformats.org/officeDocument/2006/relationships/image" Target="../media/image618.png"/><Relationship Id="rId20" Type="http://schemas.openxmlformats.org/officeDocument/2006/relationships/image" Target="../media/image619.png"/><Relationship Id="rId21" Type="http://schemas.openxmlformats.org/officeDocument/2006/relationships/image" Target="../media/image62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1.png"/><Relationship Id="rId3" Type="http://schemas.openxmlformats.org/officeDocument/2006/relationships/image" Target="../media/image622.png"/><Relationship Id="rId4" Type="http://schemas.openxmlformats.org/officeDocument/2006/relationships/image" Target="../media/image623.png"/><Relationship Id="rId5" Type="http://schemas.openxmlformats.org/officeDocument/2006/relationships/image" Target="../media/image624.png"/><Relationship Id="rId6" Type="http://schemas.openxmlformats.org/officeDocument/2006/relationships/image" Target="../media/image625.png"/><Relationship Id="rId7" Type="http://schemas.openxmlformats.org/officeDocument/2006/relationships/image" Target="../media/image626.png"/><Relationship Id="rId8" Type="http://schemas.openxmlformats.org/officeDocument/2006/relationships/image" Target="../media/image627.png"/><Relationship Id="rId9" Type="http://schemas.openxmlformats.org/officeDocument/2006/relationships/image" Target="../media/image628.png"/><Relationship Id="rId10" Type="http://schemas.openxmlformats.org/officeDocument/2006/relationships/image" Target="../media/image629.png"/><Relationship Id="rId11" Type="http://schemas.openxmlformats.org/officeDocument/2006/relationships/image" Target="../media/image630.png"/><Relationship Id="rId12" Type="http://schemas.openxmlformats.org/officeDocument/2006/relationships/image" Target="../media/image631.png"/><Relationship Id="rId13" Type="http://schemas.openxmlformats.org/officeDocument/2006/relationships/image" Target="../media/image632.png"/><Relationship Id="rId14" Type="http://schemas.openxmlformats.org/officeDocument/2006/relationships/image" Target="../media/image633.png"/><Relationship Id="rId15" Type="http://schemas.openxmlformats.org/officeDocument/2006/relationships/image" Target="../media/image634.png"/><Relationship Id="rId16" Type="http://schemas.openxmlformats.org/officeDocument/2006/relationships/image" Target="../media/image635.png"/><Relationship Id="rId17" Type="http://schemas.openxmlformats.org/officeDocument/2006/relationships/image" Target="../media/image636.png"/><Relationship Id="rId18" Type="http://schemas.openxmlformats.org/officeDocument/2006/relationships/image" Target="../media/image637.png"/><Relationship Id="rId19" Type="http://schemas.openxmlformats.org/officeDocument/2006/relationships/image" Target="../media/image638.png"/><Relationship Id="rId20" Type="http://schemas.openxmlformats.org/officeDocument/2006/relationships/image" Target="../media/image639.png"/><Relationship Id="rId21" Type="http://schemas.openxmlformats.org/officeDocument/2006/relationships/image" Target="../media/image640.png"/><Relationship Id="rId22" Type="http://schemas.openxmlformats.org/officeDocument/2006/relationships/image" Target="../media/image64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2.png"/><Relationship Id="rId3" Type="http://schemas.openxmlformats.org/officeDocument/2006/relationships/image" Target="../media/image643.png"/><Relationship Id="rId4" Type="http://schemas.openxmlformats.org/officeDocument/2006/relationships/image" Target="../media/image644.png"/><Relationship Id="rId5" Type="http://schemas.openxmlformats.org/officeDocument/2006/relationships/image" Target="../media/image645.png"/><Relationship Id="rId6" Type="http://schemas.openxmlformats.org/officeDocument/2006/relationships/image" Target="../media/image646.png"/><Relationship Id="rId7" Type="http://schemas.openxmlformats.org/officeDocument/2006/relationships/image" Target="../media/image647.png"/><Relationship Id="rId8" Type="http://schemas.openxmlformats.org/officeDocument/2006/relationships/image" Target="../media/image648.png"/><Relationship Id="rId9" Type="http://schemas.openxmlformats.org/officeDocument/2006/relationships/image" Target="../media/image649.png"/><Relationship Id="rId10" Type="http://schemas.openxmlformats.org/officeDocument/2006/relationships/image" Target="../media/image650.png"/><Relationship Id="rId11" Type="http://schemas.openxmlformats.org/officeDocument/2006/relationships/image" Target="../media/image651.png"/><Relationship Id="rId12" Type="http://schemas.openxmlformats.org/officeDocument/2006/relationships/image" Target="../media/image652.png"/><Relationship Id="rId13" Type="http://schemas.openxmlformats.org/officeDocument/2006/relationships/image" Target="../media/image653.png"/><Relationship Id="rId14" Type="http://schemas.openxmlformats.org/officeDocument/2006/relationships/image" Target="../media/image654.png"/><Relationship Id="rId15" Type="http://schemas.openxmlformats.org/officeDocument/2006/relationships/image" Target="../media/image655.png"/><Relationship Id="rId16" Type="http://schemas.openxmlformats.org/officeDocument/2006/relationships/image" Target="../media/image656.png"/><Relationship Id="rId17" Type="http://schemas.openxmlformats.org/officeDocument/2006/relationships/image" Target="../media/image657.png"/><Relationship Id="rId18" Type="http://schemas.openxmlformats.org/officeDocument/2006/relationships/image" Target="../media/image658.png"/><Relationship Id="rId19" Type="http://schemas.openxmlformats.org/officeDocument/2006/relationships/image" Target="../media/image659.png"/><Relationship Id="rId20" Type="http://schemas.openxmlformats.org/officeDocument/2006/relationships/image" Target="../media/image660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1.png"/><Relationship Id="rId3" Type="http://schemas.openxmlformats.org/officeDocument/2006/relationships/image" Target="../media/image662.png"/><Relationship Id="rId4" Type="http://schemas.openxmlformats.org/officeDocument/2006/relationships/image" Target="../media/image663.png"/><Relationship Id="rId5" Type="http://schemas.openxmlformats.org/officeDocument/2006/relationships/image" Target="../media/image664.png"/><Relationship Id="rId6" Type="http://schemas.openxmlformats.org/officeDocument/2006/relationships/image" Target="../media/image665.png"/><Relationship Id="rId7" Type="http://schemas.openxmlformats.org/officeDocument/2006/relationships/image" Target="../media/image666.png"/><Relationship Id="rId8" Type="http://schemas.openxmlformats.org/officeDocument/2006/relationships/image" Target="../media/image667.png"/><Relationship Id="rId9" Type="http://schemas.openxmlformats.org/officeDocument/2006/relationships/image" Target="../media/image668.png"/><Relationship Id="rId10" Type="http://schemas.openxmlformats.org/officeDocument/2006/relationships/image" Target="../media/image669.png"/><Relationship Id="rId11" Type="http://schemas.openxmlformats.org/officeDocument/2006/relationships/image" Target="../media/image670.png"/><Relationship Id="rId12" Type="http://schemas.openxmlformats.org/officeDocument/2006/relationships/image" Target="../media/image671.png"/><Relationship Id="rId13" Type="http://schemas.openxmlformats.org/officeDocument/2006/relationships/image" Target="../media/image672.png"/><Relationship Id="rId14" Type="http://schemas.openxmlformats.org/officeDocument/2006/relationships/image" Target="../media/image673.png"/><Relationship Id="rId15" Type="http://schemas.openxmlformats.org/officeDocument/2006/relationships/image" Target="../media/image674.png"/><Relationship Id="rId16" Type="http://schemas.openxmlformats.org/officeDocument/2006/relationships/image" Target="../media/image675.png"/><Relationship Id="rId17" Type="http://schemas.openxmlformats.org/officeDocument/2006/relationships/image" Target="../media/image676.png"/><Relationship Id="rId18" Type="http://schemas.openxmlformats.org/officeDocument/2006/relationships/image" Target="../media/image677.png"/><Relationship Id="rId19" Type="http://schemas.openxmlformats.org/officeDocument/2006/relationships/image" Target="../media/image67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5" Type="http://schemas.openxmlformats.org/officeDocument/2006/relationships/image" Target="../media/image33.png"/><Relationship Id="rId16" Type="http://schemas.openxmlformats.org/officeDocument/2006/relationships/image" Target="../media/image34.png"/><Relationship Id="rId17" Type="http://schemas.openxmlformats.org/officeDocument/2006/relationships/image" Target="../media/image35.png"/><Relationship Id="rId18" Type="http://schemas.openxmlformats.org/officeDocument/2006/relationships/image" Target="../media/image36.png"/><Relationship Id="rId19" Type="http://schemas.openxmlformats.org/officeDocument/2006/relationships/image" Target="../media/image37.png"/><Relationship Id="rId20" Type="http://schemas.openxmlformats.org/officeDocument/2006/relationships/image" Target="../media/image38.png"/><Relationship Id="rId21" Type="http://schemas.openxmlformats.org/officeDocument/2006/relationships/image" Target="../media/image39.png"/><Relationship Id="rId22" Type="http://schemas.openxmlformats.org/officeDocument/2006/relationships/image" Target="../media/image40.png"/><Relationship Id="rId23" Type="http://schemas.openxmlformats.org/officeDocument/2006/relationships/image" Target="../media/image41.png"/><Relationship Id="rId24" Type="http://schemas.openxmlformats.org/officeDocument/2006/relationships/image" Target="../media/image42.png"/><Relationship Id="rId25" Type="http://schemas.openxmlformats.org/officeDocument/2006/relationships/image" Target="../media/image43.png"/><Relationship Id="rId26" Type="http://schemas.openxmlformats.org/officeDocument/2006/relationships/image" Target="../media/image44.png"/><Relationship Id="rId27" Type="http://schemas.openxmlformats.org/officeDocument/2006/relationships/image" Target="../media/image45.png"/><Relationship Id="rId28" Type="http://schemas.openxmlformats.org/officeDocument/2006/relationships/image" Target="../media/image46.png"/><Relationship Id="rId29" Type="http://schemas.openxmlformats.org/officeDocument/2006/relationships/image" Target="../media/image47.png"/><Relationship Id="rId30" Type="http://schemas.openxmlformats.org/officeDocument/2006/relationships/image" Target="../media/image48.png"/><Relationship Id="rId31" Type="http://schemas.openxmlformats.org/officeDocument/2006/relationships/image" Target="../media/image49.png"/><Relationship Id="rId32" Type="http://schemas.openxmlformats.org/officeDocument/2006/relationships/image" Target="../media/image50.png"/><Relationship Id="rId33" Type="http://schemas.openxmlformats.org/officeDocument/2006/relationships/image" Target="../media/image51.png"/><Relationship Id="rId34" Type="http://schemas.openxmlformats.org/officeDocument/2006/relationships/image" Target="../media/image52.png"/><Relationship Id="rId35" Type="http://schemas.openxmlformats.org/officeDocument/2006/relationships/image" Target="../media/image53.png"/><Relationship Id="rId36" Type="http://schemas.openxmlformats.org/officeDocument/2006/relationships/image" Target="../media/image54.png"/><Relationship Id="rId37" Type="http://schemas.openxmlformats.org/officeDocument/2006/relationships/image" Target="../media/image55.png"/><Relationship Id="rId38" Type="http://schemas.openxmlformats.org/officeDocument/2006/relationships/image" Target="../media/image56.png"/><Relationship Id="rId39" Type="http://schemas.openxmlformats.org/officeDocument/2006/relationships/image" Target="../media/image57.png"/><Relationship Id="rId40" Type="http://schemas.openxmlformats.org/officeDocument/2006/relationships/image" Target="../media/image58.png"/><Relationship Id="rId41" Type="http://schemas.openxmlformats.org/officeDocument/2006/relationships/image" Target="../media/image59.png"/><Relationship Id="rId42" Type="http://schemas.openxmlformats.org/officeDocument/2006/relationships/image" Target="../media/image60.png"/><Relationship Id="rId43" Type="http://schemas.openxmlformats.org/officeDocument/2006/relationships/image" Target="../media/image61.png"/><Relationship Id="rId44" Type="http://schemas.openxmlformats.org/officeDocument/2006/relationships/image" Target="../media/image62.png"/><Relationship Id="rId45" Type="http://schemas.openxmlformats.org/officeDocument/2006/relationships/image" Target="../media/image63.png"/><Relationship Id="rId46" Type="http://schemas.openxmlformats.org/officeDocument/2006/relationships/image" Target="../media/image64.png"/><Relationship Id="rId47" Type="http://schemas.openxmlformats.org/officeDocument/2006/relationships/image" Target="../media/image65.png"/><Relationship Id="rId48" Type="http://schemas.openxmlformats.org/officeDocument/2006/relationships/image" Target="../media/image66.png"/><Relationship Id="rId49" Type="http://schemas.openxmlformats.org/officeDocument/2006/relationships/image" Target="../media/image67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9.png"/><Relationship Id="rId3" Type="http://schemas.openxmlformats.org/officeDocument/2006/relationships/image" Target="../media/image680.png"/><Relationship Id="rId4" Type="http://schemas.openxmlformats.org/officeDocument/2006/relationships/image" Target="../media/image681.png"/><Relationship Id="rId5" Type="http://schemas.openxmlformats.org/officeDocument/2006/relationships/image" Target="../media/image682.png"/><Relationship Id="rId6" Type="http://schemas.openxmlformats.org/officeDocument/2006/relationships/image" Target="../media/image683.png"/><Relationship Id="rId7" Type="http://schemas.openxmlformats.org/officeDocument/2006/relationships/image" Target="../media/image684.png"/><Relationship Id="rId8" Type="http://schemas.openxmlformats.org/officeDocument/2006/relationships/image" Target="../media/image685.png"/><Relationship Id="rId9" Type="http://schemas.openxmlformats.org/officeDocument/2006/relationships/image" Target="../media/image686.png"/><Relationship Id="rId10" Type="http://schemas.openxmlformats.org/officeDocument/2006/relationships/image" Target="../media/image687.png"/><Relationship Id="rId11" Type="http://schemas.openxmlformats.org/officeDocument/2006/relationships/image" Target="../media/image688.png"/><Relationship Id="rId12" Type="http://schemas.openxmlformats.org/officeDocument/2006/relationships/image" Target="../media/image689.png"/><Relationship Id="rId13" Type="http://schemas.openxmlformats.org/officeDocument/2006/relationships/image" Target="../media/image690.png"/><Relationship Id="rId14" Type="http://schemas.openxmlformats.org/officeDocument/2006/relationships/image" Target="../media/image691.png"/><Relationship Id="rId15" Type="http://schemas.openxmlformats.org/officeDocument/2006/relationships/image" Target="../media/image692.png"/><Relationship Id="rId16" Type="http://schemas.openxmlformats.org/officeDocument/2006/relationships/image" Target="../media/image693.png"/><Relationship Id="rId17" Type="http://schemas.openxmlformats.org/officeDocument/2006/relationships/image" Target="../media/image694.png"/><Relationship Id="rId18" Type="http://schemas.openxmlformats.org/officeDocument/2006/relationships/image" Target="../media/image695.png"/><Relationship Id="rId19" Type="http://schemas.openxmlformats.org/officeDocument/2006/relationships/image" Target="../media/image696.png"/><Relationship Id="rId20" Type="http://schemas.openxmlformats.org/officeDocument/2006/relationships/image" Target="../media/image697.png"/><Relationship Id="rId21" Type="http://schemas.openxmlformats.org/officeDocument/2006/relationships/image" Target="../media/image698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9.png"/><Relationship Id="rId3" Type="http://schemas.openxmlformats.org/officeDocument/2006/relationships/image" Target="../media/image700.png"/><Relationship Id="rId4" Type="http://schemas.openxmlformats.org/officeDocument/2006/relationships/image" Target="../media/image701.png"/><Relationship Id="rId5" Type="http://schemas.openxmlformats.org/officeDocument/2006/relationships/image" Target="../media/image702.png"/><Relationship Id="rId6" Type="http://schemas.openxmlformats.org/officeDocument/2006/relationships/image" Target="../media/image703.png"/><Relationship Id="rId7" Type="http://schemas.openxmlformats.org/officeDocument/2006/relationships/image" Target="../media/image704.png"/><Relationship Id="rId8" Type="http://schemas.openxmlformats.org/officeDocument/2006/relationships/image" Target="../media/image705.png"/><Relationship Id="rId9" Type="http://schemas.openxmlformats.org/officeDocument/2006/relationships/image" Target="../media/image706.png"/><Relationship Id="rId10" Type="http://schemas.openxmlformats.org/officeDocument/2006/relationships/image" Target="../media/image707.png"/><Relationship Id="rId11" Type="http://schemas.openxmlformats.org/officeDocument/2006/relationships/image" Target="../media/image708.png"/><Relationship Id="rId12" Type="http://schemas.openxmlformats.org/officeDocument/2006/relationships/image" Target="../media/image709.png"/><Relationship Id="rId13" Type="http://schemas.openxmlformats.org/officeDocument/2006/relationships/image" Target="../media/image710.png"/><Relationship Id="rId14" Type="http://schemas.openxmlformats.org/officeDocument/2006/relationships/image" Target="../media/image711.png"/><Relationship Id="rId15" Type="http://schemas.openxmlformats.org/officeDocument/2006/relationships/image" Target="../media/image712.png"/><Relationship Id="rId16" Type="http://schemas.openxmlformats.org/officeDocument/2006/relationships/image" Target="../media/image713.png"/><Relationship Id="rId17" Type="http://schemas.openxmlformats.org/officeDocument/2006/relationships/image" Target="../media/image714.png"/><Relationship Id="rId18" Type="http://schemas.openxmlformats.org/officeDocument/2006/relationships/image" Target="../media/image715.png"/><Relationship Id="rId19" Type="http://schemas.openxmlformats.org/officeDocument/2006/relationships/image" Target="../media/image716.png"/><Relationship Id="rId20" Type="http://schemas.openxmlformats.org/officeDocument/2006/relationships/image" Target="../media/image717.png"/><Relationship Id="rId21" Type="http://schemas.openxmlformats.org/officeDocument/2006/relationships/image" Target="../media/image718.png"/><Relationship Id="rId22" Type="http://schemas.openxmlformats.org/officeDocument/2006/relationships/image" Target="../media/image719.png"/><Relationship Id="rId23" Type="http://schemas.openxmlformats.org/officeDocument/2006/relationships/image" Target="../media/image720.png"/><Relationship Id="rId24" Type="http://schemas.openxmlformats.org/officeDocument/2006/relationships/image" Target="../media/image721.png"/><Relationship Id="rId25" Type="http://schemas.openxmlformats.org/officeDocument/2006/relationships/image" Target="../media/image722.png"/><Relationship Id="rId26" Type="http://schemas.openxmlformats.org/officeDocument/2006/relationships/image" Target="../media/image723.png"/><Relationship Id="rId27" Type="http://schemas.openxmlformats.org/officeDocument/2006/relationships/image" Target="../media/image724.png"/><Relationship Id="rId28" Type="http://schemas.openxmlformats.org/officeDocument/2006/relationships/image" Target="../media/image725.png"/><Relationship Id="rId29" Type="http://schemas.openxmlformats.org/officeDocument/2006/relationships/image" Target="../media/image726.png"/><Relationship Id="rId30" Type="http://schemas.openxmlformats.org/officeDocument/2006/relationships/image" Target="../media/image727.png"/><Relationship Id="rId31" Type="http://schemas.openxmlformats.org/officeDocument/2006/relationships/image" Target="../media/image728.png"/><Relationship Id="rId32" Type="http://schemas.openxmlformats.org/officeDocument/2006/relationships/image" Target="../media/image729.png"/><Relationship Id="rId33" Type="http://schemas.openxmlformats.org/officeDocument/2006/relationships/image" Target="../media/image730.png"/><Relationship Id="rId34" Type="http://schemas.openxmlformats.org/officeDocument/2006/relationships/image" Target="../media/image731.png"/><Relationship Id="rId35" Type="http://schemas.openxmlformats.org/officeDocument/2006/relationships/image" Target="../media/image732.png"/><Relationship Id="rId36" Type="http://schemas.openxmlformats.org/officeDocument/2006/relationships/image" Target="../media/image733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4.png"/><Relationship Id="rId3" Type="http://schemas.openxmlformats.org/officeDocument/2006/relationships/image" Target="../media/image735.png"/><Relationship Id="rId4" Type="http://schemas.openxmlformats.org/officeDocument/2006/relationships/image" Target="../media/image736.png"/><Relationship Id="rId5" Type="http://schemas.openxmlformats.org/officeDocument/2006/relationships/image" Target="../media/image737.png"/><Relationship Id="rId6" Type="http://schemas.openxmlformats.org/officeDocument/2006/relationships/image" Target="../media/image738.png"/><Relationship Id="rId7" Type="http://schemas.openxmlformats.org/officeDocument/2006/relationships/image" Target="../media/image739.png"/><Relationship Id="rId8" Type="http://schemas.openxmlformats.org/officeDocument/2006/relationships/image" Target="../media/image740.png"/><Relationship Id="rId9" Type="http://schemas.openxmlformats.org/officeDocument/2006/relationships/image" Target="../media/image741.png"/><Relationship Id="rId10" Type="http://schemas.openxmlformats.org/officeDocument/2006/relationships/image" Target="../media/image742.png"/><Relationship Id="rId11" Type="http://schemas.openxmlformats.org/officeDocument/2006/relationships/image" Target="../media/image743.png"/><Relationship Id="rId12" Type="http://schemas.openxmlformats.org/officeDocument/2006/relationships/image" Target="../media/image744.png"/><Relationship Id="rId13" Type="http://schemas.openxmlformats.org/officeDocument/2006/relationships/image" Target="../media/image745.png"/><Relationship Id="rId14" Type="http://schemas.openxmlformats.org/officeDocument/2006/relationships/image" Target="../media/image746.png"/><Relationship Id="rId15" Type="http://schemas.openxmlformats.org/officeDocument/2006/relationships/image" Target="../media/image747.png"/><Relationship Id="rId16" Type="http://schemas.openxmlformats.org/officeDocument/2006/relationships/image" Target="../media/image748.png"/><Relationship Id="rId17" Type="http://schemas.openxmlformats.org/officeDocument/2006/relationships/image" Target="../media/image749.png"/><Relationship Id="rId18" Type="http://schemas.openxmlformats.org/officeDocument/2006/relationships/image" Target="../media/image750.png"/><Relationship Id="rId19" Type="http://schemas.openxmlformats.org/officeDocument/2006/relationships/image" Target="../media/image751.png"/><Relationship Id="rId20" Type="http://schemas.openxmlformats.org/officeDocument/2006/relationships/image" Target="../media/image752.png"/><Relationship Id="rId21" Type="http://schemas.openxmlformats.org/officeDocument/2006/relationships/image" Target="../media/image753.png"/><Relationship Id="rId22" Type="http://schemas.openxmlformats.org/officeDocument/2006/relationships/image" Target="../media/image754.png"/><Relationship Id="rId23" Type="http://schemas.openxmlformats.org/officeDocument/2006/relationships/image" Target="../media/image755.png"/><Relationship Id="rId24" Type="http://schemas.openxmlformats.org/officeDocument/2006/relationships/image" Target="../media/image756.png"/><Relationship Id="rId25" Type="http://schemas.openxmlformats.org/officeDocument/2006/relationships/image" Target="../media/image757.png"/><Relationship Id="rId26" Type="http://schemas.openxmlformats.org/officeDocument/2006/relationships/image" Target="../media/image758.png"/><Relationship Id="rId27" Type="http://schemas.openxmlformats.org/officeDocument/2006/relationships/image" Target="../media/image759.png"/><Relationship Id="rId28" Type="http://schemas.openxmlformats.org/officeDocument/2006/relationships/image" Target="../media/image760.png"/><Relationship Id="rId29" Type="http://schemas.openxmlformats.org/officeDocument/2006/relationships/image" Target="../media/image761.png"/><Relationship Id="rId30" Type="http://schemas.openxmlformats.org/officeDocument/2006/relationships/image" Target="../media/image762.png"/><Relationship Id="rId31" Type="http://schemas.openxmlformats.org/officeDocument/2006/relationships/image" Target="../media/image763.png"/><Relationship Id="rId32" Type="http://schemas.openxmlformats.org/officeDocument/2006/relationships/image" Target="../media/image764.png"/><Relationship Id="rId33" Type="http://schemas.openxmlformats.org/officeDocument/2006/relationships/image" Target="../media/image765.png"/><Relationship Id="rId34" Type="http://schemas.openxmlformats.org/officeDocument/2006/relationships/image" Target="../media/image766.png"/><Relationship Id="rId35" Type="http://schemas.openxmlformats.org/officeDocument/2006/relationships/image" Target="../media/image767.png"/><Relationship Id="rId36" Type="http://schemas.openxmlformats.org/officeDocument/2006/relationships/image" Target="../media/image768.png"/><Relationship Id="rId37" Type="http://schemas.openxmlformats.org/officeDocument/2006/relationships/image" Target="../media/image769.png"/><Relationship Id="rId38" Type="http://schemas.openxmlformats.org/officeDocument/2006/relationships/image" Target="../media/image770.png"/><Relationship Id="rId39" Type="http://schemas.openxmlformats.org/officeDocument/2006/relationships/image" Target="../media/image771.png"/><Relationship Id="rId40" Type="http://schemas.openxmlformats.org/officeDocument/2006/relationships/image" Target="../media/image772.png"/><Relationship Id="rId41" Type="http://schemas.openxmlformats.org/officeDocument/2006/relationships/image" Target="../media/image773.png"/><Relationship Id="rId42" Type="http://schemas.openxmlformats.org/officeDocument/2006/relationships/image" Target="../media/image774.png"/><Relationship Id="rId43" Type="http://schemas.openxmlformats.org/officeDocument/2006/relationships/image" Target="../media/image775.png"/><Relationship Id="rId44" Type="http://schemas.openxmlformats.org/officeDocument/2006/relationships/image" Target="../media/image776.png"/><Relationship Id="rId45" Type="http://schemas.openxmlformats.org/officeDocument/2006/relationships/image" Target="../media/image777.png"/><Relationship Id="rId46" Type="http://schemas.openxmlformats.org/officeDocument/2006/relationships/image" Target="../media/image778.png"/><Relationship Id="rId47" Type="http://schemas.openxmlformats.org/officeDocument/2006/relationships/image" Target="../media/image779.png"/><Relationship Id="rId48" Type="http://schemas.openxmlformats.org/officeDocument/2006/relationships/image" Target="../media/image780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1.png"/><Relationship Id="rId3" Type="http://schemas.openxmlformats.org/officeDocument/2006/relationships/image" Target="../media/image782.png"/><Relationship Id="rId4" Type="http://schemas.openxmlformats.org/officeDocument/2006/relationships/image" Target="../media/image783.png"/><Relationship Id="rId5" Type="http://schemas.openxmlformats.org/officeDocument/2006/relationships/image" Target="../media/image784.png"/><Relationship Id="rId6" Type="http://schemas.openxmlformats.org/officeDocument/2006/relationships/image" Target="../media/image785.png"/><Relationship Id="rId7" Type="http://schemas.openxmlformats.org/officeDocument/2006/relationships/image" Target="../media/image786.png"/><Relationship Id="rId8" Type="http://schemas.openxmlformats.org/officeDocument/2006/relationships/image" Target="../media/image787.png"/><Relationship Id="rId9" Type="http://schemas.openxmlformats.org/officeDocument/2006/relationships/image" Target="../media/image788.png"/><Relationship Id="rId10" Type="http://schemas.openxmlformats.org/officeDocument/2006/relationships/image" Target="../media/image789.png"/><Relationship Id="rId11" Type="http://schemas.openxmlformats.org/officeDocument/2006/relationships/image" Target="../media/image790.png"/><Relationship Id="rId12" Type="http://schemas.openxmlformats.org/officeDocument/2006/relationships/image" Target="../media/image791.png"/><Relationship Id="rId13" Type="http://schemas.openxmlformats.org/officeDocument/2006/relationships/image" Target="../media/image792.png"/><Relationship Id="rId14" Type="http://schemas.openxmlformats.org/officeDocument/2006/relationships/image" Target="../media/image793.png"/><Relationship Id="rId15" Type="http://schemas.openxmlformats.org/officeDocument/2006/relationships/image" Target="../media/image794.png"/><Relationship Id="rId16" Type="http://schemas.openxmlformats.org/officeDocument/2006/relationships/image" Target="../media/image795.png"/><Relationship Id="rId17" Type="http://schemas.openxmlformats.org/officeDocument/2006/relationships/image" Target="../media/image796.png"/><Relationship Id="rId18" Type="http://schemas.openxmlformats.org/officeDocument/2006/relationships/image" Target="../media/image797.png"/><Relationship Id="rId19" Type="http://schemas.openxmlformats.org/officeDocument/2006/relationships/image" Target="../media/image798.png"/><Relationship Id="rId20" Type="http://schemas.openxmlformats.org/officeDocument/2006/relationships/image" Target="../media/image799.png"/><Relationship Id="rId21" Type="http://schemas.openxmlformats.org/officeDocument/2006/relationships/image" Target="../media/image800.png"/><Relationship Id="rId22" Type="http://schemas.openxmlformats.org/officeDocument/2006/relationships/image" Target="../media/image801.png"/><Relationship Id="rId23" Type="http://schemas.openxmlformats.org/officeDocument/2006/relationships/image" Target="../media/image802.png"/><Relationship Id="rId24" Type="http://schemas.openxmlformats.org/officeDocument/2006/relationships/image" Target="../media/image803.png"/><Relationship Id="rId25" Type="http://schemas.openxmlformats.org/officeDocument/2006/relationships/image" Target="../media/image804.png"/><Relationship Id="rId26" Type="http://schemas.openxmlformats.org/officeDocument/2006/relationships/image" Target="../media/image805.png"/><Relationship Id="rId27" Type="http://schemas.openxmlformats.org/officeDocument/2006/relationships/image" Target="../media/image806.png"/><Relationship Id="rId28" Type="http://schemas.openxmlformats.org/officeDocument/2006/relationships/image" Target="../media/image807.png"/><Relationship Id="rId29" Type="http://schemas.openxmlformats.org/officeDocument/2006/relationships/image" Target="../media/image808.png"/><Relationship Id="rId30" Type="http://schemas.openxmlformats.org/officeDocument/2006/relationships/image" Target="../media/image809.png"/><Relationship Id="rId31" Type="http://schemas.openxmlformats.org/officeDocument/2006/relationships/image" Target="../media/image810.png"/><Relationship Id="rId32" Type="http://schemas.openxmlformats.org/officeDocument/2006/relationships/image" Target="../media/image811.png"/><Relationship Id="rId33" Type="http://schemas.openxmlformats.org/officeDocument/2006/relationships/image" Target="../media/image812.png"/><Relationship Id="rId34" Type="http://schemas.openxmlformats.org/officeDocument/2006/relationships/image" Target="../media/image813.png"/><Relationship Id="rId35" Type="http://schemas.openxmlformats.org/officeDocument/2006/relationships/image" Target="../media/image814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5.png"/><Relationship Id="rId3" Type="http://schemas.openxmlformats.org/officeDocument/2006/relationships/image" Target="../media/image816.png"/><Relationship Id="rId4" Type="http://schemas.openxmlformats.org/officeDocument/2006/relationships/image" Target="../media/image817.png"/><Relationship Id="rId5" Type="http://schemas.openxmlformats.org/officeDocument/2006/relationships/image" Target="../media/image818.png"/><Relationship Id="rId6" Type="http://schemas.openxmlformats.org/officeDocument/2006/relationships/image" Target="../media/image819.png"/><Relationship Id="rId7" Type="http://schemas.openxmlformats.org/officeDocument/2006/relationships/image" Target="../media/image820.png"/><Relationship Id="rId8" Type="http://schemas.openxmlformats.org/officeDocument/2006/relationships/image" Target="../media/image821.png"/><Relationship Id="rId9" Type="http://schemas.openxmlformats.org/officeDocument/2006/relationships/image" Target="../media/image822.png"/><Relationship Id="rId10" Type="http://schemas.openxmlformats.org/officeDocument/2006/relationships/image" Target="../media/image823.png"/><Relationship Id="rId11" Type="http://schemas.openxmlformats.org/officeDocument/2006/relationships/image" Target="../media/image824.png"/><Relationship Id="rId12" Type="http://schemas.openxmlformats.org/officeDocument/2006/relationships/image" Target="../media/image825.png"/><Relationship Id="rId13" Type="http://schemas.openxmlformats.org/officeDocument/2006/relationships/image" Target="../media/image826.png"/><Relationship Id="rId14" Type="http://schemas.openxmlformats.org/officeDocument/2006/relationships/image" Target="../media/image827.png"/><Relationship Id="rId15" Type="http://schemas.openxmlformats.org/officeDocument/2006/relationships/image" Target="../media/image828.png"/><Relationship Id="rId16" Type="http://schemas.openxmlformats.org/officeDocument/2006/relationships/image" Target="../media/image829.png"/><Relationship Id="rId17" Type="http://schemas.openxmlformats.org/officeDocument/2006/relationships/image" Target="../media/image830.png"/><Relationship Id="rId18" Type="http://schemas.openxmlformats.org/officeDocument/2006/relationships/image" Target="../media/image831.png"/><Relationship Id="rId19" Type="http://schemas.openxmlformats.org/officeDocument/2006/relationships/image" Target="../media/image832.png"/><Relationship Id="rId20" Type="http://schemas.openxmlformats.org/officeDocument/2006/relationships/image" Target="../media/image833.png"/><Relationship Id="rId21" Type="http://schemas.openxmlformats.org/officeDocument/2006/relationships/image" Target="../media/image834.png"/><Relationship Id="rId22" Type="http://schemas.openxmlformats.org/officeDocument/2006/relationships/image" Target="../media/image835.png"/><Relationship Id="rId23" Type="http://schemas.openxmlformats.org/officeDocument/2006/relationships/image" Target="../media/image836.png"/><Relationship Id="rId24" Type="http://schemas.openxmlformats.org/officeDocument/2006/relationships/image" Target="../media/image837.png"/><Relationship Id="rId25" Type="http://schemas.openxmlformats.org/officeDocument/2006/relationships/image" Target="../media/image838.png"/><Relationship Id="rId26" Type="http://schemas.openxmlformats.org/officeDocument/2006/relationships/image" Target="../media/image839.png"/><Relationship Id="rId27" Type="http://schemas.openxmlformats.org/officeDocument/2006/relationships/image" Target="../media/image840.png"/><Relationship Id="rId28" Type="http://schemas.openxmlformats.org/officeDocument/2006/relationships/image" Target="../media/image841.png"/><Relationship Id="rId29" Type="http://schemas.openxmlformats.org/officeDocument/2006/relationships/image" Target="../media/image842.png"/><Relationship Id="rId30" Type="http://schemas.openxmlformats.org/officeDocument/2006/relationships/image" Target="../media/image843.png"/><Relationship Id="rId31" Type="http://schemas.openxmlformats.org/officeDocument/2006/relationships/image" Target="../media/image844.png"/><Relationship Id="rId32" Type="http://schemas.openxmlformats.org/officeDocument/2006/relationships/image" Target="../media/image845.png"/><Relationship Id="rId33" Type="http://schemas.openxmlformats.org/officeDocument/2006/relationships/image" Target="../media/image846.png"/><Relationship Id="rId34" Type="http://schemas.openxmlformats.org/officeDocument/2006/relationships/image" Target="../media/image847.png"/><Relationship Id="rId35" Type="http://schemas.openxmlformats.org/officeDocument/2006/relationships/image" Target="../media/image848.png"/><Relationship Id="rId36" Type="http://schemas.openxmlformats.org/officeDocument/2006/relationships/image" Target="../media/image849.png"/><Relationship Id="rId37" Type="http://schemas.openxmlformats.org/officeDocument/2006/relationships/image" Target="../media/image850.png"/><Relationship Id="rId38" Type="http://schemas.openxmlformats.org/officeDocument/2006/relationships/image" Target="../media/image851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2.png"/><Relationship Id="rId3" Type="http://schemas.openxmlformats.org/officeDocument/2006/relationships/image" Target="../media/image853.png"/><Relationship Id="rId4" Type="http://schemas.openxmlformats.org/officeDocument/2006/relationships/image" Target="../media/image854.png"/><Relationship Id="rId5" Type="http://schemas.openxmlformats.org/officeDocument/2006/relationships/image" Target="../media/image855.png"/><Relationship Id="rId6" Type="http://schemas.openxmlformats.org/officeDocument/2006/relationships/image" Target="../media/image856.png"/><Relationship Id="rId7" Type="http://schemas.openxmlformats.org/officeDocument/2006/relationships/image" Target="../media/image857.png"/><Relationship Id="rId8" Type="http://schemas.openxmlformats.org/officeDocument/2006/relationships/image" Target="../media/image858.png"/><Relationship Id="rId9" Type="http://schemas.openxmlformats.org/officeDocument/2006/relationships/image" Target="../media/image859.png"/><Relationship Id="rId10" Type="http://schemas.openxmlformats.org/officeDocument/2006/relationships/image" Target="../media/image860.png"/><Relationship Id="rId11" Type="http://schemas.openxmlformats.org/officeDocument/2006/relationships/image" Target="../media/image861.png"/><Relationship Id="rId12" Type="http://schemas.openxmlformats.org/officeDocument/2006/relationships/image" Target="../media/image862.png"/><Relationship Id="rId13" Type="http://schemas.openxmlformats.org/officeDocument/2006/relationships/image" Target="../media/image863.png"/><Relationship Id="rId14" Type="http://schemas.openxmlformats.org/officeDocument/2006/relationships/image" Target="../media/image864.png"/><Relationship Id="rId15" Type="http://schemas.openxmlformats.org/officeDocument/2006/relationships/image" Target="../media/image865.png"/><Relationship Id="rId16" Type="http://schemas.openxmlformats.org/officeDocument/2006/relationships/image" Target="../media/image866.png"/><Relationship Id="rId17" Type="http://schemas.openxmlformats.org/officeDocument/2006/relationships/image" Target="../media/image867.png"/><Relationship Id="rId18" Type="http://schemas.openxmlformats.org/officeDocument/2006/relationships/image" Target="../media/image868.png"/><Relationship Id="rId19" Type="http://schemas.openxmlformats.org/officeDocument/2006/relationships/image" Target="../media/image869.png"/><Relationship Id="rId20" Type="http://schemas.openxmlformats.org/officeDocument/2006/relationships/image" Target="../media/image870.png"/><Relationship Id="rId21" Type="http://schemas.openxmlformats.org/officeDocument/2006/relationships/image" Target="../media/image871.png"/><Relationship Id="rId22" Type="http://schemas.openxmlformats.org/officeDocument/2006/relationships/image" Target="../media/image872.png"/><Relationship Id="rId23" Type="http://schemas.openxmlformats.org/officeDocument/2006/relationships/image" Target="../media/image873.png"/><Relationship Id="rId24" Type="http://schemas.openxmlformats.org/officeDocument/2006/relationships/image" Target="../media/image874.png"/><Relationship Id="rId25" Type="http://schemas.openxmlformats.org/officeDocument/2006/relationships/image" Target="../media/image875.png"/><Relationship Id="rId26" Type="http://schemas.openxmlformats.org/officeDocument/2006/relationships/image" Target="../media/image876.png"/><Relationship Id="rId27" Type="http://schemas.openxmlformats.org/officeDocument/2006/relationships/image" Target="../media/image877.png"/><Relationship Id="rId28" Type="http://schemas.openxmlformats.org/officeDocument/2006/relationships/image" Target="../media/image878.png"/><Relationship Id="rId29" Type="http://schemas.openxmlformats.org/officeDocument/2006/relationships/image" Target="../media/image879.png"/><Relationship Id="rId30" Type="http://schemas.openxmlformats.org/officeDocument/2006/relationships/image" Target="../media/image880.png"/><Relationship Id="rId31" Type="http://schemas.openxmlformats.org/officeDocument/2006/relationships/image" Target="../media/image881.png"/><Relationship Id="rId32" Type="http://schemas.openxmlformats.org/officeDocument/2006/relationships/image" Target="../media/image882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3.png"/><Relationship Id="rId3" Type="http://schemas.openxmlformats.org/officeDocument/2006/relationships/image" Target="../media/image884.png"/><Relationship Id="rId4" Type="http://schemas.openxmlformats.org/officeDocument/2006/relationships/image" Target="../media/image885.png"/><Relationship Id="rId5" Type="http://schemas.openxmlformats.org/officeDocument/2006/relationships/image" Target="../media/image886.png"/><Relationship Id="rId6" Type="http://schemas.openxmlformats.org/officeDocument/2006/relationships/image" Target="../media/image887.png"/><Relationship Id="rId7" Type="http://schemas.openxmlformats.org/officeDocument/2006/relationships/image" Target="../media/image888.png"/><Relationship Id="rId8" Type="http://schemas.openxmlformats.org/officeDocument/2006/relationships/image" Target="../media/image889.png"/><Relationship Id="rId9" Type="http://schemas.openxmlformats.org/officeDocument/2006/relationships/image" Target="../media/image890.png"/><Relationship Id="rId10" Type="http://schemas.openxmlformats.org/officeDocument/2006/relationships/image" Target="../media/image891.png"/><Relationship Id="rId11" Type="http://schemas.openxmlformats.org/officeDocument/2006/relationships/image" Target="../media/image892.png"/><Relationship Id="rId12" Type="http://schemas.openxmlformats.org/officeDocument/2006/relationships/image" Target="../media/image893.png"/><Relationship Id="rId13" Type="http://schemas.openxmlformats.org/officeDocument/2006/relationships/image" Target="../media/image894.png"/><Relationship Id="rId14" Type="http://schemas.openxmlformats.org/officeDocument/2006/relationships/image" Target="../media/image895.png"/><Relationship Id="rId15" Type="http://schemas.openxmlformats.org/officeDocument/2006/relationships/image" Target="../media/image896.png"/><Relationship Id="rId16" Type="http://schemas.openxmlformats.org/officeDocument/2006/relationships/image" Target="../media/image897.png"/><Relationship Id="rId17" Type="http://schemas.openxmlformats.org/officeDocument/2006/relationships/image" Target="../media/image898.png"/><Relationship Id="rId18" Type="http://schemas.openxmlformats.org/officeDocument/2006/relationships/image" Target="../media/image899.png"/><Relationship Id="rId19" Type="http://schemas.openxmlformats.org/officeDocument/2006/relationships/image" Target="../media/image900.png"/><Relationship Id="rId20" Type="http://schemas.openxmlformats.org/officeDocument/2006/relationships/image" Target="../media/image901.png"/><Relationship Id="rId21" Type="http://schemas.openxmlformats.org/officeDocument/2006/relationships/image" Target="../media/image902.png"/><Relationship Id="rId22" Type="http://schemas.openxmlformats.org/officeDocument/2006/relationships/image" Target="../media/image903.png"/><Relationship Id="rId23" Type="http://schemas.openxmlformats.org/officeDocument/2006/relationships/image" Target="../media/image904.png"/><Relationship Id="rId24" Type="http://schemas.openxmlformats.org/officeDocument/2006/relationships/image" Target="../media/image905.png"/><Relationship Id="rId25" Type="http://schemas.openxmlformats.org/officeDocument/2006/relationships/image" Target="../media/image906.png"/><Relationship Id="rId26" Type="http://schemas.openxmlformats.org/officeDocument/2006/relationships/image" Target="../media/image907.png"/><Relationship Id="rId27" Type="http://schemas.openxmlformats.org/officeDocument/2006/relationships/image" Target="../media/image908.png"/><Relationship Id="rId28" Type="http://schemas.openxmlformats.org/officeDocument/2006/relationships/image" Target="../media/image909.png"/><Relationship Id="rId29" Type="http://schemas.openxmlformats.org/officeDocument/2006/relationships/image" Target="../media/image910.png"/><Relationship Id="rId30" Type="http://schemas.openxmlformats.org/officeDocument/2006/relationships/image" Target="../media/image911.png"/><Relationship Id="rId31" Type="http://schemas.openxmlformats.org/officeDocument/2006/relationships/image" Target="../media/image912.png"/><Relationship Id="rId32" Type="http://schemas.openxmlformats.org/officeDocument/2006/relationships/image" Target="../media/image913.png"/><Relationship Id="rId33" Type="http://schemas.openxmlformats.org/officeDocument/2006/relationships/image" Target="../media/image914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5.png"/><Relationship Id="rId3" Type="http://schemas.openxmlformats.org/officeDocument/2006/relationships/image" Target="../media/image916.png"/><Relationship Id="rId4" Type="http://schemas.openxmlformats.org/officeDocument/2006/relationships/image" Target="../media/image917.png"/><Relationship Id="rId5" Type="http://schemas.openxmlformats.org/officeDocument/2006/relationships/image" Target="../media/image918.png"/><Relationship Id="rId6" Type="http://schemas.openxmlformats.org/officeDocument/2006/relationships/image" Target="../media/image919.png"/><Relationship Id="rId7" Type="http://schemas.openxmlformats.org/officeDocument/2006/relationships/image" Target="../media/image920.png"/><Relationship Id="rId8" Type="http://schemas.openxmlformats.org/officeDocument/2006/relationships/image" Target="../media/image921.png"/><Relationship Id="rId9" Type="http://schemas.openxmlformats.org/officeDocument/2006/relationships/image" Target="../media/image922.png"/><Relationship Id="rId10" Type="http://schemas.openxmlformats.org/officeDocument/2006/relationships/image" Target="../media/image923.png"/><Relationship Id="rId11" Type="http://schemas.openxmlformats.org/officeDocument/2006/relationships/image" Target="../media/image924.png"/><Relationship Id="rId12" Type="http://schemas.openxmlformats.org/officeDocument/2006/relationships/image" Target="../media/image925.png"/><Relationship Id="rId13" Type="http://schemas.openxmlformats.org/officeDocument/2006/relationships/image" Target="../media/image926.png"/><Relationship Id="rId14" Type="http://schemas.openxmlformats.org/officeDocument/2006/relationships/image" Target="../media/image927.png"/><Relationship Id="rId15" Type="http://schemas.openxmlformats.org/officeDocument/2006/relationships/image" Target="../media/image928.png"/><Relationship Id="rId16" Type="http://schemas.openxmlformats.org/officeDocument/2006/relationships/image" Target="../media/image929.png"/><Relationship Id="rId17" Type="http://schemas.openxmlformats.org/officeDocument/2006/relationships/image" Target="../media/image930.png"/><Relationship Id="rId18" Type="http://schemas.openxmlformats.org/officeDocument/2006/relationships/image" Target="../media/image931.png"/><Relationship Id="rId19" Type="http://schemas.openxmlformats.org/officeDocument/2006/relationships/image" Target="../media/image932.png"/><Relationship Id="rId20" Type="http://schemas.openxmlformats.org/officeDocument/2006/relationships/image" Target="../media/image933.png"/><Relationship Id="rId21" Type="http://schemas.openxmlformats.org/officeDocument/2006/relationships/image" Target="../media/image934.png"/><Relationship Id="rId22" Type="http://schemas.openxmlformats.org/officeDocument/2006/relationships/image" Target="../media/image935.png"/><Relationship Id="rId23" Type="http://schemas.openxmlformats.org/officeDocument/2006/relationships/image" Target="../media/image936.png"/><Relationship Id="rId24" Type="http://schemas.openxmlformats.org/officeDocument/2006/relationships/image" Target="../media/image937.png"/><Relationship Id="rId25" Type="http://schemas.openxmlformats.org/officeDocument/2006/relationships/image" Target="../media/image938.png"/><Relationship Id="rId26" Type="http://schemas.openxmlformats.org/officeDocument/2006/relationships/image" Target="../media/image939.png"/><Relationship Id="rId27" Type="http://schemas.openxmlformats.org/officeDocument/2006/relationships/image" Target="../media/image940.png"/><Relationship Id="rId28" Type="http://schemas.openxmlformats.org/officeDocument/2006/relationships/image" Target="../media/image941.png"/><Relationship Id="rId29" Type="http://schemas.openxmlformats.org/officeDocument/2006/relationships/image" Target="../media/image942.png"/><Relationship Id="rId30" Type="http://schemas.openxmlformats.org/officeDocument/2006/relationships/image" Target="../media/image943.png"/><Relationship Id="rId31" Type="http://schemas.openxmlformats.org/officeDocument/2006/relationships/image" Target="../media/image944.png"/><Relationship Id="rId32" Type="http://schemas.openxmlformats.org/officeDocument/2006/relationships/image" Target="../media/image945.png"/><Relationship Id="rId33" Type="http://schemas.openxmlformats.org/officeDocument/2006/relationships/image" Target="../media/image946.png"/><Relationship Id="rId34" Type="http://schemas.openxmlformats.org/officeDocument/2006/relationships/image" Target="../media/image947.png"/><Relationship Id="rId35" Type="http://schemas.openxmlformats.org/officeDocument/2006/relationships/image" Target="../media/image948.png"/><Relationship Id="rId36" Type="http://schemas.openxmlformats.org/officeDocument/2006/relationships/image" Target="../media/image949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0.png"/><Relationship Id="rId3" Type="http://schemas.openxmlformats.org/officeDocument/2006/relationships/image" Target="../media/image951.png"/><Relationship Id="rId4" Type="http://schemas.openxmlformats.org/officeDocument/2006/relationships/image" Target="../media/image952.png"/><Relationship Id="rId5" Type="http://schemas.openxmlformats.org/officeDocument/2006/relationships/image" Target="../media/image953.png"/><Relationship Id="rId6" Type="http://schemas.openxmlformats.org/officeDocument/2006/relationships/image" Target="../media/image954.png"/><Relationship Id="rId7" Type="http://schemas.openxmlformats.org/officeDocument/2006/relationships/image" Target="../media/image955.png"/><Relationship Id="rId8" Type="http://schemas.openxmlformats.org/officeDocument/2006/relationships/image" Target="../media/image956.png"/><Relationship Id="rId9" Type="http://schemas.openxmlformats.org/officeDocument/2006/relationships/image" Target="../media/image957.png"/><Relationship Id="rId10" Type="http://schemas.openxmlformats.org/officeDocument/2006/relationships/image" Target="../media/image958.png"/><Relationship Id="rId11" Type="http://schemas.openxmlformats.org/officeDocument/2006/relationships/image" Target="../media/image959.png"/><Relationship Id="rId12" Type="http://schemas.openxmlformats.org/officeDocument/2006/relationships/image" Target="../media/image960.png"/><Relationship Id="rId13" Type="http://schemas.openxmlformats.org/officeDocument/2006/relationships/image" Target="../media/image961.png"/><Relationship Id="rId14" Type="http://schemas.openxmlformats.org/officeDocument/2006/relationships/image" Target="../media/image962.png"/><Relationship Id="rId15" Type="http://schemas.openxmlformats.org/officeDocument/2006/relationships/image" Target="../media/image963.png"/><Relationship Id="rId16" Type="http://schemas.openxmlformats.org/officeDocument/2006/relationships/image" Target="../media/image964.png"/><Relationship Id="rId17" Type="http://schemas.openxmlformats.org/officeDocument/2006/relationships/image" Target="../media/image965.png"/><Relationship Id="rId18" Type="http://schemas.openxmlformats.org/officeDocument/2006/relationships/image" Target="../media/image966.png"/><Relationship Id="rId19" Type="http://schemas.openxmlformats.org/officeDocument/2006/relationships/image" Target="../media/image967.png"/><Relationship Id="rId20" Type="http://schemas.openxmlformats.org/officeDocument/2006/relationships/image" Target="../media/image968.png"/><Relationship Id="rId21" Type="http://schemas.openxmlformats.org/officeDocument/2006/relationships/image" Target="../media/image969.png"/><Relationship Id="rId22" Type="http://schemas.openxmlformats.org/officeDocument/2006/relationships/image" Target="../media/image970.png"/><Relationship Id="rId23" Type="http://schemas.openxmlformats.org/officeDocument/2006/relationships/image" Target="../media/image971.png"/><Relationship Id="rId24" Type="http://schemas.openxmlformats.org/officeDocument/2006/relationships/image" Target="../media/image972.png"/><Relationship Id="rId25" Type="http://schemas.openxmlformats.org/officeDocument/2006/relationships/image" Target="../media/image973.png"/><Relationship Id="rId26" Type="http://schemas.openxmlformats.org/officeDocument/2006/relationships/image" Target="../media/image974.png"/><Relationship Id="rId27" Type="http://schemas.openxmlformats.org/officeDocument/2006/relationships/image" Target="../media/image975.png"/><Relationship Id="rId28" Type="http://schemas.openxmlformats.org/officeDocument/2006/relationships/image" Target="../media/image976.png"/><Relationship Id="rId29" Type="http://schemas.openxmlformats.org/officeDocument/2006/relationships/image" Target="../media/image977.png"/><Relationship Id="rId30" Type="http://schemas.openxmlformats.org/officeDocument/2006/relationships/image" Target="../media/image978.png"/><Relationship Id="rId31" Type="http://schemas.openxmlformats.org/officeDocument/2006/relationships/image" Target="../media/image979.png"/><Relationship Id="rId32" Type="http://schemas.openxmlformats.org/officeDocument/2006/relationships/image" Target="../media/image980.png"/><Relationship Id="rId33" Type="http://schemas.openxmlformats.org/officeDocument/2006/relationships/image" Target="../media/image981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2.png"/><Relationship Id="rId3" Type="http://schemas.openxmlformats.org/officeDocument/2006/relationships/image" Target="../media/image983.png"/><Relationship Id="rId4" Type="http://schemas.openxmlformats.org/officeDocument/2006/relationships/image" Target="../media/image984.png"/><Relationship Id="rId5" Type="http://schemas.openxmlformats.org/officeDocument/2006/relationships/image" Target="../media/image985.png"/><Relationship Id="rId6" Type="http://schemas.openxmlformats.org/officeDocument/2006/relationships/image" Target="../media/image986.png"/><Relationship Id="rId7" Type="http://schemas.openxmlformats.org/officeDocument/2006/relationships/image" Target="../media/image987.png"/><Relationship Id="rId8" Type="http://schemas.openxmlformats.org/officeDocument/2006/relationships/image" Target="../media/image988.png"/><Relationship Id="rId9" Type="http://schemas.openxmlformats.org/officeDocument/2006/relationships/image" Target="../media/image989.png"/><Relationship Id="rId10" Type="http://schemas.openxmlformats.org/officeDocument/2006/relationships/image" Target="../media/image990.png"/><Relationship Id="rId11" Type="http://schemas.openxmlformats.org/officeDocument/2006/relationships/image" Target="../media/image991.png"/><Relationship Id="rId12" Type="http://schemas.openxmlformats.org/officeDocument/2006/relationships/image" Target="../media/image992.png"/><Relationship Id="rId13" Type="http://schemas.openxmlformats.org/officeDocument/2006/relationships/image" Target="../media/image993.png"/><Relationship Id="rId14" Type="http://schemas.openxmlformats.org/officeDocument/2006/relationships/image" Target="../media/image994.png"/><Relationship Id="rId15" Type="http://schemas.openxmlformats.org/officeDocument/2006/relationships/image" Target="../media/image995.png"/><Relationship Id="rId16" Type="http://schemas.openxmlformats.org/officeDocument/2006/relationships/image" Target="../media/image996.png"/><Relationship Id="rId17" Type="http://schemas.openxmlformats.org/officeDocument/2006/relationships/image" Target="../media/image997.png"/><Relationship Id="rId18" Type="http://schemas.openxmlformats.org/officeDocument/2006/relationships/image" Target="../media/image998.png"/><Relationship Id="rId19" Type="http://schemas.openxmlformats.org/officeDocument/2006/relationships/image" Target="../media/image999.png"/><Relationship Id="rId20" Type="http://schemas.openxmlformats.org/officeDocument/2006/relationships/image" Target="../media/image1000.png"/><Relationship Id="rId21" Type="http://schemas.openxmlformats.org/officeDocument/2006/relationships/image" Target="../media/image1001.png"/><Relationship Id="rId22" Type="http://schemas.openxmlformats.org/officeDocument/2006/relationships/image" Target="../media/image1002.png"/><Relationship Id="rId23" Type="http://schemas.openxmlformats.org/officeDocument/2006/relationships/image" Target="../media/image1003.png"/><Relationship Id="rId24" Type="http://schemas.openxmlformats.org/officeDocument/2006/relationships/image" Target="../media/image1004.png"/><Relationship Id="rId25" Type="http://schemas.openxmlformats.org/officeDocument/2006/relationships/image" Target="../media/image1005.png"/><Relationship Id="rId26" Type="http://schemas.openxmlformats.org/officeDocument/2006/relationships/image" Target="../media/image1006.png"/><Relationship Id="rId27" Type="http://schemas.openxmlformats.org/officeDocument/2006/relationships/image" Target="../media/image1007.png"/><Relationship Id="rId28" Type="http://schemas.openxmlformats.org/officeDocument/2006/relationships/image" Target="../media/image1008.png"/><Relationship Id="rId29" Type="http://schemas.openxmlformats.org/officeDocument/2006/relationships/image" Target="../media/image1009.png"/><Relationship Id="rId30" Type="http://schemas.openxmlformats.org/officeDocument/2006/relationships/image" Target="../media/image1010.png"/><Relationship Id="rId31" Type="http://schemas.openxmlformats.org/officeDocument/2006/relationships/image" Target="../media/image1011.png"/><Relationship Id="rId32" Type="http://schemas.openxmlformats.org/officeDocument/2006/relationships/image" Target="../media/image1012.png"/><Relationship Id="rId33" Type="http://schemas.openxmlformats.org/officeDocument/2006/relationships/image" Target="../media/image1013.png"/><Relationship Id="rId34" Type="http://schemas.openxmlformats.org/officeDocument/2006/relationships/image" Target="../media/image1014.png"/><Relationship Id="rId35" Type="http://schemas.openxmlformats.org/officeDocument/2006/relationships/image" Target="../media/image101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Relationship Id="rId11" Type="http://schemas.openxmlformats.org/officeDocument/2006/relationships/image" Target="../media/image77.png"/><Relationship Id="rId12" Type="http://schemas.openxmlformats.org/officeDocument/2006/relationships/image" Target="../media/image78.png"/><Relationship Id="rId13" Type="http://schemas.openxmlformats.org/officeDocument/2006/relationships/image" Target="../media/image79.png"/><Relationship Id="rId14" Type="http://schemas.openxmlformats.org/officeDocument/2006/relationships/image" Target="../media/image80.png"/><Relationship Id="rId15" Type="http://schemas.openxmlformats.org/officeDocument/2006/relationships/image" Target="../media/image81.png"/><Relationship Id="rId16" Type="http://schemas.openxmlformats.org/officeDocument/2006/relationships/image" Target="../media/image82.png"/><Relationship Id="rId17" Type="http://schemas.openxmlformats.org/officeDocument/2006/relationships/image" Target="../media/image83.png"/><Relationship Id="rId18" Type="http://schemas.openxmlformats.org/officeDocument/2006/relationships/image" Target="../media/image84.png"/><Relationship Id="rId19" Type="http://schemas.openxmlformats.org/officeDocument/2006/relationships/image" Target="../media/image85.png"/><Relationship Id="rId20" Type="http://schemas.openxmlformats.org/officeDocument/2006/relationships/image" Target="../media/image86.png"/><Relationship Id="rId21" Type="http://schemas.openxmlformats.org/officeDocument/2006/relationships/image" Target="../media/image87.png"/><Relationship Id="rId22" Type="http://schemas.openxmlformats.org/officeDocument/2006/relationships/image" Target="../media/image88.png"/><Relationship Id="rId23" Type="http://schemas.openxmlformats.org/officeDocument/2006/relationships/image" Target="../media/image89.png"/><Relationship Id="rId24" Type="http://schemas.openxmlformats.org/officeDocument/2006/relationships/image" Target="../media/image90.png"/><Relationship Id="rId25" Type="http://schemas.openxmlformats.org/officeDocument/2006/relationships/image" Target="../media/image91.png"/><Relationship Id="rId26" Type="http://schemas.openxmlformats.org/officeDocument/2006/relationships/image" Target="../media/image92.png"/><Relationship Id="rId27" Type="http://schemas.openxmlformats.org/officeDocument/2006/relationships/image" Target="../media/image93.png"/><Relationship Id="rId28" Type="http://schemas.openxmlformats.org/officeDocument/2006/relationships/image" Target="../media/image94.png"/><Relationship Id="rId29" Type="http://schemas.openxmlformats.org/officeDocument/2006/relationships/image" Target="../media/image95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6.png"/><Relationship Id="rId3" Type="http://schemas.openxmlformats.org/officeDocument/2006/relationships/image" Target="../media/image1017.png"/><Relationship Id="rId4" Type="http://schemas.openxmlformats.org/officeDocument/2006/relationships/image" Target="../media/image1018.png"/><Relationship Id="rId5" Type="http://schemas.openxmlformats.org/officeDocument/2006/relationships/image" Target="../media/image1019.png"/><Relationship Id="rId6" Type="http://schemas.openxmlformats.org/officeDocument/2006/relationships/image" Target="../media/image1020.png"/><Relationship Id="rId7" Type="http://schemas.openxmlformats.org/officeDocument/2006/relationships/image" Target="../media/image1021.png"/><Relationship Id="rId8" Type="http://schemas.openxmlformats.org/officeDocument/2006/relationships/image" Target="../media/image1022.png"/><Relationship Id="rId9" Type="http://schemas.openxmlformats.org/officeDocument/2006/relationships/image" Target="../media/image1023.png"/><Relationship Id="rId10" Type="http://schemas.openxmlformats.org/officeDocument/2006/relationships/image" Target="../media/image1024.png"/><Relationship Id="rId11" Type="http://schemas.openxmlformats.org/officeDocument/2006/relationships/image" Target="../media/image1025.png"/><Relationship Id="rId12" Type="http://schemas.openxmlformats.org/officeDocument/2006/relationships/image" Target="../media/image1026.png"/><Relationship Id="rId13" Type="http://schemas.openxmlformats.org/officeDocument/2006/relationships/image" Target="../media/image1027.png"/><Relationship Id="rId14" Type="http://schemas.openxmlformats.org/officeDocument/2006/relationships/image" Target="../media/image1028.png"/><Relationship Id="rId15" Type="http://schemas.openxmlformats.org/officeDocument/2006/relationships/image" Target="../media/image1029.png"/><Relationship Id="rId16" Type="http://schemas.openxmlformats.org/officeDocument/2006/relationships/image" Target="../media/image1030.png"/><Relationship Id="rId17" Type="http://schemas.openxmlformats.org/officeDocument/2006/relationships/image" Target="../media/image1031.png"/><Relationship Id="rId18" Type="http://schemas.openxmlformats.org/officeDocument/2006/relationships/image" Target="../media/image1032.png"/><Relationship Id="rId19" Type="http://schemas.openxmlformats.org/officeDocument/2006/relationships/image" Target="../media/image1033.png"/><Relationship Id="rId20" Type="http://schemas.openxmlformats.org/officeDocument/2006/relationships/image" Target="../media/image1034.png"/><Relationship Id="rId21" Type="http://schemas.openxmlformats.org/officeDocument/2006/relationships/image" Target="../media/image1035.png"/><Relationship Id="rId22" Type="http://schemas.openxmlformats.org/officeDocument/2006/relationships/image" Target="../media/image1036.png"/><Relationship Id="rId23" Type="http://schemas.openxmlformats.org/officeDocument/2006/relationships/image" Target="../media/image1037.png"/><Relationship Id="rId24" Type="http://schemas.openxmlformats.org/officeDocument/2006/relationships/image" Target="../media/image1038.png"/><Relationship Id="rId25" Type="http://schemas.openxmlformats.org/officeDocument/2006/relationships/image" Target="../media/image1039.png"/><Relationship Id="rId26" Type="http://schemas.openxmlformats.org/officeDocument/2006/relationships/image" Target="../media/image1040.png"/><Relationship Id="rId27" Type="http://schemas.openxmlformats.org/officeDocument/2006/relationships/image" Target="../media/image1041.png"/><Relationship Id="rId28" Type="http://schemas.openxmlformats.org/officeDocument/2006/relationships/image" Target="../media/image1042.png"/><Relationship Id="rId29" Type="http://schemas.openxmlformats.org/officeDocument/2006/relationships/image" Target="../media/image1043.png"/><Relationship Id="rId30" Type="http://schemas.openxmlformats.org/officeDocument/2006/relationships/image" Target="../media/image1044.png"/><Relationship Id="rId31" Type="http://schemas.openxmlformats.org/officeDocument/2006/relationships/image" Target="../media/image1045.png"/><Relationship Id="rId32" Type="http://schemas.openxmlformats.org/officeDocument/2006/relationships/image" Target="../media/image1046.png"/><Relationship Id="rId33" Type="http://schemas.openxmlformats.org/officeDocument/2006/relationships/image" Target="../media/image1047.png"/><Relationship Id="rId34" Type="http://schemas.openxmlformats.org/officeDocument/2006/relationships/image" Target="../media/image1048.png"/><Relationship Id="rId35" Type="http://schemas.openxmlformats.org/officeDocument/2006/relationships/image" Target="../media/image1049.png"/><Relationship Id="rId36" Type="http://schemas.openxmlformats.org/officeDocument/2006/relationships/image" Target="../media/image1050.png"/><Relationship Id="rId37" Type="http://schemas.openxmlformats.org/officeDocument/2006/relationships/image" Target="../media/image1051.png"/><Relationship Id="rId38" Type="http://schemas.openxmlformats.org/officeDocument/2006/relationships/image" Target="../media/image1052.png"/><Relationship Id="rId39" Type="http://schemas.openxmlformats.org/officeDocument/2006/relationships/image" Target="../media/image1053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4.png"/><Relationship Id="rId3" Type="http://schemas.openxmlformats.org/officeDocument/2006/relationships/image" Target="../media/image1055.png"/><Relationship Id="rId4" Type="http://schemas.openxmlformats.org/officeDocument/2006/relationships/image" Target="../media/image1056.png"/><Relationship Id="rId5" Type="http://schemas.openxmlformats.org/officeDocument/2006/relationships/image" Target="../media/image1057.png"/><Relationship Id="rId6" Type="http://schemas.openxmlformats.org/officeDocument/2006/relationships/image" Target="../media/image1058.png"/><Relationship Id="rId7" Type="http://schemas.openxmlformats.org/officeDocument/2006/relationships/image" Target="../media/image1059.png"/><Relationship Id="rId8" Type="http://schemas.openxmlformats.org/officeDocument/2006/relationships/image" Target="../media/image1060.png"/><Relationship Id="rId9" Type="http://schemas.openxmlformats.org/officeDocument/2006/relationships/image" Target="../media/image1061.png"/><Relationship Id="rId10" Type="http://schemas.openxmlformats.org/officeDocument/2006/relationships/image" Target="../media/image1062.png"/><Relationship Id="rId11" Type="http://schemas.openxmlformats.org/officeDocument/2006/relationships/image" Target="../media/image1063.png"/><Relationship Id="rId12" Type="http://schemas.openxmlformats.org/officeDocument/2006/relationships/image" Target="../media/image1064.png"/><Relationship Id="rId13" Type="http://schemas.openxmlformats.org/officeDocument/2006/relationships/image" Target="../media/image1065.png"/><Relationship Id="rId14" Type="http://schemas.openxmlformats.org/officeDocument/2006/relationships/image" Target="../media/image1066.png"/><Relationship Id="rId15" Type="http://schemas.openxmlformats.org/officeDocument/2006/relationships/image" Target="../media/image1067.png"/><Relationship Id="rId16" Type="http://schemas.openxmlformats.org/officeDocument/2006/relationships/image" Target="../media/image1068.png"/><Relationship Id="rId17" Type="http://schemas.openxmlformats.org/officeDocument/2006/relationships/image" Target="../media/image1069.png"/><Relationship Id="rId18" Type="http://schemas.openxmlformats.org/officeDocument/2006/relationships/image" Target="../media/image1070.png"/><Relationship Id="rId19" Type="http://schemas.openxmlformats.org/officeDocument/2006/relationships/image" Target="../media/image1071.png"/><Relationship Id="rId20" Type="http://schemas.openxmlformats.org/officeDocument/2006/relationships/image" Target="../media/image1072.png"/><Relationship Id="rId21" Type="http://schemas.openxmlformats.org/officeDocument/2006/relationships/image" Target="../media/image1073.png"/><Relationship Id="rId22" Type="http://schemas.openxmlformats.org/officeDocument/2006/relationships/image" Target="../media/image1074.png"/><Relationship Id="rId23" Type="http://schemas.openxmlformats.org/officeDocument/2006/relationships/image" Target="../media/image1075.png"/><Relationship Id="rId24" Type="http://schemas.openxmlformats.org/officeDocument/2006/relationships/image" Target="../media/image1076.png"/><Relationship Id="rId25" Type="http://schemas.openxmlformats.org/officeDocument/2006/relationships/image" Target="../media/image1077.png"/><Relationship Id="rId26" Type="http://schemas.openxmlformats.org/officeDocument/2006/relationships/image" Target="../media/image1078.png"/><Relationship Id="rId27" Type="http://schemas.openxmlformats.org/officeDocument/2006/relationships/image" Target="../media/image1079.png"/><Relationship Id="rId28" Type="http://schemas.openxmlformats.org/officeDocument/2006/relationships/image" Target="../media/image1080.png"/><Relationship Id="rId29" Type="http://schemas.openxmlformats.org/officeDocument/2006/relationships/image" Target="../media/image1081.png"/><Relationship Id="rId30" Type="http://schemas.openxmlformats.org/officeDocument/2006/relationships/image" Target="../media/image1082.png"/><Relationship Id="rId31" Type="http://schemas.openxmlformats.org/officeDocument/2006/relationships/image" Target="../media/image1083.png"/><Relationship Id="rId32" Type="http://schemas.openxmlformats.org/officeDocument/2006/relationships/image" Target="../media/image1084.png"/><Relationship Id="rId33" Type="http://schemas.openxmlformats.org/officeDocument/2006/relationships/image" Target="../media/image1085.png"/><Relationship Id="rId34" Type="http://schemas.openxmlformats.org/officeDocument/2006/relationships/image" Target="../media/image1086.png"/><Relationship Id="rId35" Type="http://schemas.openxmlformats.org/officeDocument/2006/relationships/image" Target="../media/image1087.png"/><Relationship Id="rId36" Type="http://schemas.openxmlformats.org/officeDocument/2006/relationships/image" Target="../media/image1088.png"/><Relationship Id="rId37" Type="http://schemas.openxmlformats.org/officeDocument/2006/relationships/image" Target="../media/image1089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0.png"/><Relationship Id="rId3" Type="http://schemas.openxmlformats.org/officeDocument/2006/relationships/image" Target="../media/image1091.png"/><Relationship Id="rId4" Type="http://schemas.openxmlformats.org/officeDocument/2006/relationships/image" Target="../media/image1092.png"/><Relationship Id="rId5" Type="http://schemas.openxmlformats.org/officeDocument/2006/relationships/image" Target="../media/image1093.png"/><Relationship Id="rId6" Type="http://schemas.openxmlformats.org/officeDocument/2006/relationships/image" Target="../media/image1094.png"/><Relationship Id="rId7" Type="http://schemas.openxmlformats.org/officeDocument/2006/relationships/image" Target="../media/image1095.png"/><Relationship Id="rId8" Type="http://schemas.openxmlformats.org/officeDocument/2006/relationships/image" Target="../media/image1096.png"/><Relationship Id="rId9" Type="http://schemas.openxmlformats.org/officeDocument/2006/relationships/image" Target="../media/image1097.png"/><Relationship Id="rId10" Type="http://schemas.openxmlformats.org/officeDocument/2006/relationships/image" Target="../media/image1098.png"/><Relationship Id="rId11" Type="http://schemas.openxmlformats.org/officeDocument/2006/relationships/image" Target="../media/image1099.png"/><Relationship Id="rId12" Type="http://schemas.openxmlformats.org/officeDocument/2006/relationships/image" Target="../media/image1100.png"/><Relationship Id="rId13" Type="http://schemas.openxmlformats.org/officeDocument/2006/relationships/image" Target="../media/image1101.png"/><Relationship Id="rId14" Type="http://schemas.openxmlformats.org/officeDocument/2006/relationships/image" Target="../media/image1102.png"/><Relationship Id="rId15" Type="http://schemas.openxmlformats.org/officeDocument/2006/relationships/image" Target="../media/image1103.png"/><Relationship Id="rId16" Type="http://schemas.openxmlformats.org/officeDocument/2006/relationships/image" Target="../media/image1104.png"/><Relationship Id="rId17" Type="http://schemas.openxmlformats.org/officeDocument/2006/relationships/image" Target="../media/image1105.png"/><Relationship Id="rId18" Type="http://schemas.openxmlformats.org/officeDocument/2006/relationships/image" Target="../media/image1106.png"/><Relationship Id="rId19" Type="http://schemas.openxmlformats.org/officeDocument/2006/relationships/image" Target="../media/image1107.png"/><Relationship Id="rId20" Type="http://schemas.openxmlformats.org/officeDocument/2006/relationships/image" Target="../media/image1108.png"/><Relationship Id="rId21" Type="http://schemas.openxmlformats.org/officeDocument/2006/relationships/image" Target="../media/image1109.png"/><Relationship Id="rId22" Type="http://schemas.openxmlformats.org/officeDocument/2006/relationships/image" Target="../media/image1110.png"/><Relationship Id="rId23" Type="http://schemas.openxmlformats.org/officeDocument/2006/relationships/image" Target="../media/image1111.png"/><Relationship Id="rId24" Type="http://schemas.openxmlformats.org/officeDocument/2006/relationships/image" Target="../media/image1112.png"/><Relationship Id="rId25" Type="http://schemas.openxmlformats.org/officeDocument/2006/relationships/image" Target="../media/image1113.png"/><Relationship Id="rId26" Type="http://schemas.openxmlformats.org/officeDocument/2006/relationships/image" Target="../media/image1114.png"/><Relationship Id="rId27" Type="http://schemas.openxmlformats.org/officeDocument/2006/relationships/image" Target="../media/image1115.png"/><Relationship Id="rId28" Type="http://schemas.openxmlformats.org/officeDocument/2006/relationships/image" Target="../media/image1116.png"/><Relationship Id="rId29" Type="http://schemas.openxmlformats.org/officeDocument/2006/relationships/image" Target="../media/image1117.png"/><Relationship Id="rId30" Type="http://schemas.openxmlformats.org/officeDocument/2006/relationships/image" Target="../media/image1118.png"/><Relationship Id="rId31" Type="http://schemas.openxmlformats.org/officeDocument/2006/relationships/image" Target="../media/image1119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0.png"/><Relationship Id="rId3" Type="http://schemas.openxmlformats.org/officeDocument/2006/relationships/image" Target="../media/image1121.png"/><Relationship Id="rId4" Type="http://schemas.openxmlformats.org/officeDocument/2006/relationships/image" Target="../media/image1122.png"/><Relationship Id="rId5" Type="http://schemas.openxmlformats.org/officeDocument/2006/relationships/image" Target="../media/image1123.png"/><Relationship Id="rId6" Type="http://schemas.openxmlformats.org/officeDocument/2006/relationships/image" Target="../media/image1124.png"/><Relationship Id="rId7" Type="http://schemas.openxmlformats.org/officeDocument/2006/relationships/image" Target="../media/image1125.png"/><Relationship Id="rId8" Type="http://schemas.openxmlformats.org/officeDocument/2006/relationships/image" Target="../media/image1126.png"/><Relationship Id="rId9" Type="http://schemas.openxmlformats.org/officeDocument/2006/relationships/image" Target="../media/image1127.png"/><Relationship Id="rId10" Type="http://schemas.openxmlformats.org/officeDocument/2006/relationships/image" Target="../media/image1128.png"/><Relationship Id="rId11" Type="http://schemas.openxmlformats.org/officeDocument/2006/relationships/image" Target="../media/image1129.png"/><Relationship Id="rId12" Type="http://schemas.openxmlformats.org/officeDocument/2006/relationships/image" Target="../media/image1130.png"/><Relationship Id="rId13" Type="http://schemas.openxmlformats.org/officeDocument/2006/relationships/image" Target="../media/image1131.png"/><Relationship Id="rId14" Type="http://schemas.openxmlformats.org/officeDocument/2006/relationships/image" Target="../media/image1132.png"/><Relationship Id="rId15" Type="http://schemas.openxmlformats.org/officeDocument/2006/relationships/image" Target="../media/image1133.png"/><Relationship Id="rId16" Type="http://schemas.openxmlformats.org/officeDocument/2006/relationships/image" Target="../media/image1134.png"/><Relationship Id="rId17" Type="http://schemas.openxmlformats.org/officeDocument/2006/relationships/image" Target="../media/image1135.png"/><Relationship Id="rId18" Type="http://schemas.openxmlformats.org/officeDocument/2006/relationships/image" Target="../media/image1136.png"/><Relationship Id="rId19" Type="http://schemas.openxmlformats.org/officeDocument/2006/relationships/image" Target="../media/image1137.png"/><Relationship Id="rId20" Type="http://schemas.openxmlformats.org/officeDocument/2006/relationships/image" Target="../media/image1138.png"/><Relationship Id="rId21" Type="http://schemas.openxmlformats.org/officeDocument/2006/relationships/image" Target="../media/image1139.png"/><Relationship Id="rId22" Type="http://schemas.openxmlformats.org/officeDocument/2006/relationships/image" Target="../media/image1140.png"/><Relationship Id="rId23" Type="http://schemas.openxmlformats.org/officeDocument/2006/relationships/image" Target="../media/image1141.png"/><Relationship Id="rId24" Type="http://schemas.openxmlformats.org/officeDocument/2006/relationships/image" Target="../media/image1142.png"/><Relationship Id="rId25" Type="http://schemas.openxmlformats.org/officeDocument/2006/relationships/image" Target="../media/image1143.png"/><Relationship Id="rId26" Type="http://schemas.openxmlformats.org/officeDocument/2006/relationships/image" Target="../media/image1144.png"/><Relationship Id="rId27" Type="http://schemas.openxmlformats.org/officeDocument/2006/relationships/image" Target="../media/image1145.png"/><Relationship Id="rId28" Type="http://schemas.openxmlformats.org/officeDocument/2006/relationships/image" Target="../media/image1146.png"/><Relationship Id="rId29" Type="http://schemas.openxmlformats.org/officeDocument/2006/relationships/image" Target="../media/image1147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8.png"/><Relationship Id="rId3" Type="http://schemas.openxmlformats.org/officeDocument/2006/relationships/image" Target="../media/image1149.png"/><Relationship Id="rId4" Type="http://schemas.openxmlformats.org/officeDocument/2006/relationships/image" Target="../media/image1150.png"/><Relationship Id="rId5" Type="http://schemas.openxmlformats.org/officeDocument/2006/relationships/image" Target="../media/image1151.png"/><Relationship Id="rId6" Type="http://schemas.openxmlformats.org/officeDocument/2006/relationships/image" Target="../media/image1152.png"/><Relationship Id="rId7" Type="http://schemas.openxmlformats.org/officeDocument/2006/relationships/image" Target="../media/image1153.png"/><Relationship Id="rId8" Type="http://schemas.openxmlformats.org/officeDocument/2006/relationships/image" Target="../media/image1154.png"/><Relationship Id="rId9" Type="http://schemas.openxmlformats.org/officeDocument/2006/relationships/image" Target="../media/image1155.png"/><Relationship Id="rId10" Type="http://schemas.openxmlformats.org/officeDocument/2006/relationships/image" Target="../media/image1156.png"/><Relationship Id="rId11" Type="http://schemas.openxmlformats.org/officeDocument/2006/relationships/image" Target="../media/image1157.png"/><Relationship Id="rId12" Type="http://schemas.openxmlformats.org/officeDocument/2006/relationships/image" Target="../media/image1158.png"/><Relationship Id="rId13" Type="http://schemas.openxmlformats.org/officeDocument/2006/relationships/image" Target="../media/image1159.png"/><Relationship Id="rId14" Type="http://schemas.openxmlformats.org/officeDocument/2006/relationships/image" Target="../media/image1160.png"/><Relationship Id="rId15" Type="http://schemas.openxmlformats.org/officeDocument/2006/relationships/image" Target="../media/image1161.png"/><Relationship Id="rId16" Type="http://schemas.openxmlformats.org/officeDocument/2006/relationships/image" Target="../media/image1162.png"/><Relationship Id="rId17" Type="http://schemas.openxmlformats.org/officeDocument/2006/relationships/image" Target="../media/image1163.png"/><Relationship Id="rId18" Type="http://schemas.openxmlformats.org/officeDocument/2006/relationships/image" Target="../media/image1164.png"/><Relationship Id="rId19" Type="http://schemas.openxmlformats.org/officeDocument/2006/relationships/image" Target="../media/image1165.png"/><Relationship Id="rId20" Type="http://schemas.openxmlformats.org/officeDocument/2006/relationships/image" Target="../media/image1166.png"/><Relationship Id="rId21" Type="http://schemas.openxmlformats.org/officeDocument/2006/relationships/image" Target="../media/image1167.png"/><Relationship Id="rId22" Type="http://schemas.openxmlformats.org/officeDocument/2006/relationships/image" Target="../media/image1168.png"/><Relationship Id="rId23" Type="http://schemas.openxmlformats.org/officeDocument/2006/relationships/image" Target="../media/image1169.png"/><Relationship Id="rId24" Type="http://schemas.openxmlformats.org/officeDocument/2006/relationships/image" Target="../media/image1170.png"/><Relationship Id="rId25" Type="http://schemas.openxmlformats.org/officeDocument/2006/relationships/image" Target="../media/image1171.png"/><Relationship Id="rId26" Type="http://schemas.openxmlformats.org/officeDocument/2006/relationships/image" Target="../media/image1172.png"/><Relationship Id="rId27" Type="http://schemas.openxmlformats.org/officeDocument/2006/relationships/image" Target="../media/image1173.png"/><Relationship Id="rId28" Type="http://schemas.openxmlformats.org/officeDocument/2006/relationships/image" Target="../media/image1174.png"/><Relationship Id="rId29" Type="http://schemas.openxmlformats.org/officeDocument/2006/relationships/image" Target="../media/image1175.png"/><Relationship Id="rId30" Type="http://schemas.openxmlformats.org/officeDocument/2006/relationships/image" Target="../media/image1176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7.png"/><Relationship Id="rId3" Type="http://schemas.openxmlformats.org/officeDocument/2006/relationships/image" Target="../media/image1178.png"/><Relationship Id="rId4" Type="http://schemas.openxmlformats.org/officeDocument/2006/relationships/image" Target="../media/image1179.png"/><Relationship Id="rId5" Type="http://schemas.openxmlformats.org/officeDocument/2006/relationships/image" Target="../media/image1180.png"/><Relationship Id="rId6" Type="http://schemas.openxmlformats.org/officeDocument/2006/relationships/image" Target="../media/image1181.png"/><Relationship Id="rId7" Type="http://schemas.openxmlformats.org/officeDocument/2006/relationships/image" Target="../media/image1182.png"/><Relationship Id="rId8" Type="http://schemas.openxmlformats.org/officeDocument/2006/relationships/image" Target="../media/image1183.png"/><Relationship Id="rId9" Type="http://schemas.openxmlformats.org/officeDocument/2006/relationships/image" Target="../media/image1184.png"/><Relationship Id="rId10" Type="http://schemas.openxmlformats.org/officeDocument/2006/relationships/image" Target="../media/image1185.png"/><Relationship Id="rId11" Type="http://schemas.openxmlformats.org/officeDocument/2006/relationships/image" Target="../media/image1186.png"/><Relationship Id="rId12" Type="http://schemas.openxmlformats.org/officeDocument/2006/relationships/image" Target="../media/image1187.png"/><Relationship Id="rId13" Type="http://schemas.openxmlformats.org/officeDocument/2006/relationships/image" Target="../media/image1188.png"/><Relationship Id="rId14" Type="http://schemas.openxmlformats.org/officeDocument/2006/relationships/image" Target="../media/image1189.png"/><Relationship Id="rId15" Type="http://schemas.openxmlformats.org/officeDocument/2006/relationships/image" Target="../media/image1190.png"/><Relationship Id="rId16" Type="http://schemas.openxmlformats.org/officeDocument/2006/relationships/image" Target="../media/image1191.png"/><Relationship Id="rId17" Type="http://schemas.openxmlformats.org/officeDocument/2006/relationships/image" Target="../media/image1192.png"/><Relationship Id="rId18" Type="http://schemas.openxmlformats.org/officeDocument/2006/relationships/image" Target="../media/image1193.png"/><Relationship Id="rId19" Type="http://schemas.openxmlformats.org/officeDocument/2006/relationships/image" Target="../media/image1194.png"/><Relationship Id="rId20" Type="http://schemas.openxmlformats.org/officeDocument/2006/relationships/image" Target="../media/image1195.png"/><Relationship Id="rId21" Type="http://schemas.openxmlformats.org/officeDocument/2006/relationships/image" Target="../media/image1196.png"/><Relationship Id="rId22" Type="http://schemas.openxmlformats.org/officeDocument/2006/relationships/image" Target="../media/image1197.png"/><Relationship Id="rId23" Type="http://schemas.openxmlformats.org/officeDocument/2006/relationships/image" Target="../media/image1198.png"/><Relationship Id="rId24" Type="http://schemas.openxmlformats.org/officeDocument/2006/relationships/image" Target="../media/image1199.png"/><Relationship Id="rId25" Type="http://schemas.openxmlformats.org/officeDocument/2006/relationships/image" Target="../media/image1200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1.png"/><Relationship Id="rId3" Type="http://schemas.openxmlformats.org/officeDocument/2006/relationships/image" Target="../media/image1202.png"/><Relationship Id="rId4" Type="http://schemas.openxmlformats.org/officeDocument/2006/relationships/image" Target="../media/image1203.png"/><Relationship Id="rId5" Type="http://schemas.openxmlformats.org/officeDocument/2006/relationships/image" Target="../media/image1204.png"/><Relationship Id="rId6" Type="http://schemas.openxmlformats.org/officeDocument/2006/relationships/image" Target="../media/image1205.png"/><Relationship Id="rId7" Type="http://schemas.openxmlformats.org/officeDocument/2006/relationships/image" Target="../media/image1206.png"/><Relationship Id="rId8" Type="http://schemas.openxmlformats.org/officeDocument/2006/relationships/image" Target="../media/image1207.png"/><Relationship Id="rId9" Type="http://schemas.openxmlformats.org/officeDocument/2006/relationships/image" Target="../media/image1208.png"/><Relationship Id="rId10" Type="http://schemas.openxmlformats.org/officeDocument/2006/relationships/image" Target="../media/image1209.png"/><Relationship Id="rId11" Type="http://schemas.openxmlformats.org/officeDocument/2006/relationships/image" Target="../media/image1210.png"/><Relationship Id="rId12" Type="http://schemas.openxmlformats.org/officeDocument/2006/relationships/image" Target="../media/image1211.png"/><Relationship Id="rId13" Type="http://schemas.openxmlformats.org/officeDocument/2006/relationships/image" Target="../media/image1212.png"/><Relationship Id="rId14" Type="http://schemas.openxmlformats.org/officeDocument/2006/relationships/image" Target="../media/image1213.png"/><Relationship Id="rId15" Type="http://schemas.openxmlformats.org/officeDocument/2006/relationships/image" Target="../media/image1214.png"/><Relationship Id="rId16" Type="http://schemas.openxmlformats.org/officeDocument/2006/relationships/image" Target="../media/image1215.png"/><Relationship Id="rId17" Type="http://schemas.openxmlformats.org/officeDocument/2006/relationships/image" Target="../media/image1216.png"/><Relationship Id="rId18" Type="http://schemas.openxmlformats.org/officeDocument/2006/relationships/image" Target="../media/image1217.png"/><Relationship Id="rId19" Type="http://schemas.openxmlformats.org/officeDocument/2006/relationships/image" Target="../media/image1218.png"/><Relationship Id="rId20" Type="http://schemas.openxmlformats.org/officeDocument/2006/relationships/image" Target="../media/image1219.png"/><Relationship Id="rId21" Type="http://schemas.openxmlformats.org/officeDocument/2006/relationships/image" Target="../media/image1220.png"/><Relationship Id="rId22" Type="http://schemas.openxmlformats.org/officeDocument/2006/relationships/image" Target="../media/image1221.png"/><Relationship Id="rId23" Type="http://schemas.openxmlformats.org/officeDocument/2006/relationships/image" Target="../media/image1222.png"/><Relationship Id="rId24" Type="http://schemas.openxmlformats.org/officeDocument/2006/relationships/image" Target="../media/image1223.png"/><Relationship Id="rId25" Type="http://schemas.openxmlformats.org/officeDocument/2006/relationships/image" Target="../media/image1224.png"/><Relationship Id="rId26" Type="http://schemas.openxmlformats.org/officeDocument/2006/relationships/image" Target="../media/image1225.png"/><Relationship Id="rId27" Type="http://schemas.openxmlformats.org/officeDocument/2006/relationships/image" Target="../media/image1226.png"/><Relationship Id="rId28" Type="http://schemas.openxmlformats.org/officeDocument/2006/relationships/image" Target="../media/image1227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8.png"/><Relationship Id="rId3" Type="http://schemas.openxmlformats.org/officeDocument/2006/relationships/image" Target="../media/image1229.png"/><Relationship Id="rId4" Type="http://schemas.openxmlformats.org/officeDocument/2006/relationships/image" Target="../media/image1230.png"/><Relationship Id="rId5" Type="http://schemas.openxmlformats.org/officeDocument/2006/relationships/image" Target="../media/image1231.png"/><Relationship Id="rId6" Type="http://schemas.openxmlformats.org/officeDocument/2006/relationships/image" Target="../media/image1232.png"/><Relationship Id="rId7" Type="http://schemas.openxmlformats.org/officeDocument/2006/relationships/image" Target="../media/image1233.png"/><Relationship Id="rId8" Type="http://schemas.openxmlformats.org/officeDocument/2006/relationships/image" Target="../media/image1234.png"/><Relationship Id="rId9" Type="http://schemas.openxmlformats.org/officeDocument/2006/relationships/image" Target="../media/image1235.png"/><Relationship Id="rId10" Type="http://schemas.openxmlformats.org/officeDocument/2006/relationships/image" Target="../media/image1236.png"/><Relationship Id="rId11" Type="http://schemas.openxmlformats.org/officeDocument/2006/relationships/image" Target="../media/image1237.png"/><Relationship Id="rId12" Type="http://schemas.openxmlformats.org/officeDocument/2006/relationships/image" Target="../media/image1238.png"/><Relationship Id="rId13" Type="http://schemas.openxmlformats.org/officeDocument/2006/relationships/image" Target="../media/image1239.png"/><Relationship Id="rId14" Type="http://schemas.openxmlformats.org/officeDocument/2006/relationships/image" Target="../media/image1240.png"/><Relationship Id="rId15" Type="http://schemas.openxmlformats.org/officeDocument/2006/relationships/image" Target="../media/image1241.png"/><Relationship Id="rId16" Type="http://schemas.openxmlformats.org/officeDocument/2006/relationships/image" Target="../media/image1242.png"/><Relationship Id="rId17" Type="http://schemas.openxmlformats.org/officeDocument/2006/relationships/image" Target="../media/image1243.png"/><Relationship Id="rId18" Type="http://schemas.openxmlformats.org/officeDocument/2006/relationships/image" Target="../media/image1244.png"/><Relationship Id="rId19" Type="http://schemas.openxmlformats.org/officeDocument/2006/relationships/image" Target="../media/image1245.png"/><Relationship Id="rId20" Type="http://schemas.openxmlformats.org/officeDocument/2006/relationships/image" Target="../media/image1246.png"/><Relationship Id="rId21" Type="http://schemas.openxmlformats.org/officeDocument/2006/relationships/image" Target="../media/image1247.png"/><Relationship Id="rId22" Type="http://schemas.openxmlformats.org/officeDocument/2006/relationships/image" Target="../media/image1248.png"/><Relationship Id="rId23" Type="http://schemas.openxmlformats.org/officeDocument/2006/relationships/image" Target="../media/image1249.png"/><Relationship Id="rId24" Type="http://schemas.openxmlformats.org/officeDocument/2006/relationships/image" Target="../media/image1250.png"/><Relationship Id="rId25" Type="http://schemas.openxmlformats.org/officeDocument/2006/relationships/image" Target="../media/image1251.png"/><Relationship Id="rId26" Type="http://schemas.openxmlformats.org/officeDocument/2006/relationships/image" Target="../media/image1252.png"/><Relationship Id="rId27" Type="http://schemas.openxmlformats.org/officeDocument/2006/relationships/image" Target="../media/image1253.png"/><Relationship Id="rId28" Type="http://schemas.openxmlformats.org/officeDocument/2006/relationships/image" Target="../media/image1254.png"/><Relationship Id="rId29" Type="http://schemas.openxmlformats.org/officeDocument/2006/relationships/image" Target="../media/image1255.png"/><Relationship Id="rId30" Type="http://schemas.openxmlformats.org/officeDocument/2006/relationships/image" Target="../media/image1256.png"/><Relationship Id="rId31" Type="http://schemas.openxmlformats.org/officeDocument/2006/relationships/image" Target="../media/image1257.png"/><Relationship Id="rId32" Type="http://schemas.openxmlformats.org/officeDocument/2006/relationships/image" Target="../media/image1258.png"/><Relationship Id="rId33" Type="http://schemas.openxmlformats.org/officeDocument/2006/relationships/image" Target="../media/image1259.png"/><Relationship Id="rId34" Type="http://schemas.openxmlformats.org/officeDocument/2006/relationships/image" Target="../media/image1260.png"/><Relationship Id="rId35" Type="http://schemas.openxmlformats.org/officeDocument/2006/relationships/image" Target="../media/image1261.png"/><Relationship Id="rId36" Type="http://schemas.openxmlformats.org/officeDocument/2006/relationships/image" Target="../media/image1262.png"/><Relationship Id="rId37" Type="http://schemas.openxmlformats.org/officeDocument/2006/relationships/image" Target="../media/image1263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4.png"/><Relationship Id="rId3" Type="http://schemas.openxmlformats.org/officeDocument/2006/relationships/image" Target="../media/image1265.png"/><Relationship Id="rId4" Type="http://schemas.openxmlformats.org/officeDocument/2006/relationships/image" Target="../media/image1266.png"/><Relationship Id="rId5" Type="http://schemas.openxmlformats.org/officeDocument/2006/relationships/image" Target="../media/image1267.png"/><Relationship Id="rId6" Type="http://schemas.openxmlformats.org/officeDocument/2006/relationships/image" Target="../media/image1268.png"/><Relationship Id="rId7" Type="http://schemas.openxmlformats.org/officeDocument/2006/relationships/image" Target="../media/image1269.png"/><Relationship Id="rId8" Type="http://schemas.openxmlformats.org/officeDocument/2006/relationships/image" Target="../media/image1270.png"/><Relationship Id="rId9" Type="http://schemas.openxmlformats.org/officeDocument/2006/relationships/image" Target="../media/image1271.png"/><Relationship Id="rId10" Type="http://schemas.openxmlformats.org/officeDocument/2006/relationships/image" Target="../media/image1272.png"/><Relationship Id="rId11" Type="http://schemas.openxmlformats.org/officeDocument/2006/relationships/image" Target="../media/image1273.png"/><Relationship Id="rId12" Type="http://schemas.openxmlformats.org/officeDocument/2006/relationships/image" Target="../media/image1274.png"/><Relationship Id="rId13" Type="http://schemas.openxmlformats.org/officeDocument/2006/relationships/image" Target="../media/image1275.png"/><Relationship Id="rId14" Type="http://schemas.openxmlformats.org/officeDocument/2006/relationships/image" Target="../media/image1276.png"/><Relationship Id="rId15" Type="http://schemas.openxmlformats.org/officeDocument/2006/relationships/image" Target="../media/image1277.png"/><Relationship Id="rId16" Type="http://schemas.openxmlformats.org/officeDocument/2006/relationships/image" Target="../media/image1278.png"/><Relationship Id="rId17" Type="http://schemas.openxmlformats.org/officeDocument/2006/relationships/image" Target="../media/image1279.png"/><Relationship Id="rId18" Type="http://schemas.openxmlformats.org/officeDocument/2006/relationships/image" Target="../media/image1280.png"/><Relationship Id="rId19" Type="http://schemas.openxmlformats.org/officeDocument/2006/relationships/image" Target="../media/image1281.png"/><Relationship Id="rId20" Type="http://schemas.openxmlformats.org/officeDocument/2006/relationships/image" Target="../media/image1282.png"/><Relationship Id="rId21" Type="http://schemas.openxmlformats.org/officeDocument/2006/relationships/image" Target="../media/image1283.png"/><Relationship Id="rId22" Type="http://schemas.openxmlformats.org/officeDocument/2006/relationships/image" Target="../media/image1284.png"/><Relationship Id="rId23" Type="http://schemas.openxmlformats.org/officeDocument/2006/relationships/image" Target="../media/image1285.png"/><Relationship Id="rId24" Type="http://schemas.openxmlformats.org/officeDocument/2006/relationships/image" Target="../media/image1286.png"/><Relationship Id="rId25" Type="http://schemas.openxmlformats.org/officeDocument/2006/relationships/image" Target="../media/image1287.png"/><Relationship Id="rId26" Type="http://schemas.openxmlformats.org/officeDocument/2006/relationships/image" Target="../media/image1288.png"/><Relationship Id="rId27" Type="http://schemas.openxmlformats.org/officeDocument/2006/relationships/image" Target="../media/image1289.png"/><Relationship Id="rId28" Type="http://schemas.openxmlformats.org/officeDocument/2006/relationships/image" Target="../media/image1290.png"/><Relationship Id="rId29" Type="http://schemas.openxmlformats.org/officeDocument/2006/relationships/image" Target="../media/image1291.png"/><Relationship Id="rId30" Type="http://schemas.openxmlformats.org/officeDocument/2006/relationships/image" Target="../media/image1292.png"/><Relationship Id="rId31" Type="http://schemas.openxmlformats.org/officeDocument/2006/relationships/image" Target="../media/image1293.png"/><Relationship Id="rId32" Type="http://schemas.openxmlformats.org/officeDocument/2006/relationships/image" Target="../media/image1294.png"/><Relationship Id="rId33" Type="http://schemas.openxmlformats.org/officeDocument/2006/relationships/image" Target="../media/image1295.png"/><Relationship Id="rId34" Type="http://schemas.openxmlformats.org/officeDocument/2006/relationships/image" Target="../media/image1296.png"/><Relationship Id="rId35" Type="http://schemas.openxmlformats.org/officeDocument/2006/relationships/image" Target="../media/image1297.png"/><Relationship Id="rId36" Type="http://schemas.openxmlformats.org/officeDocument/2006/relationships/image" Target="../media/image1298.png"/><Relationship Id="rId37" Type="http://schemas.openxmlformats.org/officeDocument/2006/relationships/image" Target="../media/image1299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0.png"/><Relationship Id="rId3" Type="http://schemas.openxmlformats.org/officeDocument/2006/relationships/image" Target="../media/image1301.png"/><Relationship Id="rId4" Type="http://schemas.openxmlformats.org/officeDocument/2006/relationships/image" Target="../media/image1302.png"/><Relationship Id="rId5" Type="http://schemas.openxmlformats.org/officeDocument/2006/relationships/image" Target="../media/image1303.png"/><Relationship Id="rId6" Type="http://schemas.openxmlformats.org/officeDocument/2006/relationships/image" Target="../media/image1304.png"/><Relationship Id="rId7" Type="http://schemas.openxmlformats.org/officeDocument/2006/relationships/image" Target="../media/image1305.png"/><Relationship Id="rId8" Type="http://schemas.openxmlformats.org/officeDocument/2006/relationships/image" Target="../media/image1306.png"/><Relationship Id="rId9" Type="http://schemas.openxmlformats.org/officeDocument/2006/relationships/image" Target="../media/image1307.png"/><Relationship Id="rId10" Type="http://schemas.openxmlformats.org/officeDocument/2006/relationships/image" Target="../media/image1308.png"/><Relationship Id="rId11" Type="http://schemas.openxmlformats.org/officeDocument/2006/relationships/image" Target="../media/image130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103.png"/><Relationship Id="rId10" Type="http://schemas.openxmlformats.org/officeDocument/2006/relationships/image" Target="../media/image104.png"/><Relationship Id="rId11" Type="http://schemas.openxmlformats.org/officeDocument/2006/relationships/image" Target="../media/image105.png"/><Relationship Id="rId12" Type="http://schemas.openxmlformats.org/officeDocument/2006/relationships/image" Target="../media/image106.png"/><Relationship Id="rId13" Type="http://schemas.openxmlformats.org/officeDocument/2006/relationships/image" Target="../media/image107.png"/><Relationship Id="rId14" Type="http://schemas.openxmlformats.org/officeDocument/2006/relationships/image" Target="../media/image108.png"/><Relationship Id="rId15" Type="http://schemas.openxmlformats.org/officeDocument/2006/relationships/image" Target="../media/image109.png"/><Relationship Id="rId16" Type="http://schemas.openxmlformats.org/officeDocument/2006/relationships/image" Target="../media/image110.png"/><Relationship Id="rId17" Type="http://schemas.openxmlformats.org/officeDocument/2006/relationships/image" Target="../media/image111.png"/><Relationship Id="rId18" Type="http://schemas.openxmlformats.org/officeDocument/2006/relationships/image" Target="../media/image112.png"/><Relationship Id="rId19" Type="http://schemas.openxmlformats.org/officeDocument/2006/relationships/image" Target="../media/image113.png"/><Relationship Id="rId20" Type="http://schemas.openxmlformats.org/officeDocument/2006/relationships/image" Target="../media/image114.png"/><Relationship Id="rId21" Type="http://schemas.openxmlformats.org/officeDocument/2006/relationships/image" Target="../media/image115.png"/><Relationship Id="rId22" Type="http://schemas.openxmlformats.org/officeDocument/2006/relationships/image" Target="../media/image116.png"/><Relationship Id="rId23" Type="http://schemas.openxmlformats.org/officeDocument/2006/relationships/image" Target="../media/image117.png"/><Relationship Id="rId24" Type="http://schemas.openxmlformats.org/officeDocument/2006/relationships/image" Target="../media/image118.png"/><Relationship Id="rId25" Type="http://schemas.openxmlformats.org/officeDocument/2006/relationships/image" Target="../media/image119.png"/><Relationship Id="rId26" Type="http://schemas.openxmlformats.org/officeDocument/2006/relationships/image" Target="../media/image120.png"/><Relationship Id="rId27" Type="http://schemas.openxmlformats.org/officeDocument/2006/relationships/image" Target="../media/image121.png"/><Relationship Id="rId28" Type="http://schemas.openxmlformats.org/officeDocument/2006/relationships/image" Target="../media/image122.png"/><Relationship Id="rId29" Type="http://schemas.openxmlformats.org/officeDocument/2006/relationships/image" Target="../media/image123.png"/><Relationship Id="rId30" Type="http://schemas.openxmlformats.org/officeDocument/2006/relationships/image" Target="../media/image124.png"/><Relationship Id="rId31" Type="http://schemas.openxmlformats.org/officeDocument/2006/relationships/image" Target="../media/image125.png"/><Relationship Id="rId32" Type="http://schemas.openxmlformats.org/officeDocument/2006/relationships/image" Target="../media/image126.png"/><Relationship Id="rId33" Type="http://schemas.openxmlformats.org/officeDocument/2006/relationships/image" Target="../media/image127.png"/><Relationship Id="rId34" Type="http://schemas.openxmlformats.org/officeDocument/2006/relationships/image" Target="../media/image128.png"/><Relationship Id="rId35" Type="http://schemas.openxmlformats.org/officeDocument/2006/relationships/image" Target="../media/image129.png"/><Relationship Id="rId36" Type="http://schemas.openxmlformats.org/officeDocument/2006/relationships/image" Target="../media/image130.png"/><Relationship Id="rId37" Type="http://schemas.openxmlformats.org/officeDocument/2006/relationships/image" Target="../media/image131.png"/><Relationship Id="rId38" Type="http://schemas.openxmlformats.org/officeDocument/2006/relationships/image" Target="../media/image132.png"/><Relationship Id="rId39" Type="http://schemas.openxmlformats.org/officeDocument/2006/relationships/image" Target="../media/image133.png"/><Relationship Id="rId40" Type="http://schemas.openxmlformats.org/officeDocument/2006/relationships/image" Target="../media/image134.png"/><Relationship Id="rId41" Type="http://schemas.openxmlformats.org/officeDocument/2006/relationships/image" Target="../media/image135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10.png"/><Relationship Id="rId3" Type="http://schemas.openxmlformats.org/officeDocument/2006/relationships/image" Target="../media/image1311.png"/><Relationship Id="rId4" Type="http://schemas.openxmlformats.org/officeDocument/2006/relationships/image" Target="../media/image1312.png"/><Relationship Id="rId5" Type="http://schemas.openxmlformats.org/officeDocument/2006/relationships/image" Target="../media/image1313.png"/><Relationship Id="rId6" Type="http://schemas.openxmlformats.org/officeDocument/2006/relationships/image" Target="../media/image1314.png"/><Relationship Id="rId7" Type="http://schemas.openxmlformats.org/officeDocument/2006/relationships/image" Target="../media/image1315.png"/><Relationship Id="rId8" Type="http://schemas.openxmlformats.org/officeDocument/2006/relationships/image" Target="../media/image1316.png"/><Relationship Id="rId9" Type="http://schemas.openxmlformats.org/officeDocument/2006/relationships/image" Target="../media/image1317.png"/><Relationship Id="rId10" Type="http://schemas.openxmlformats.org/officeDocument/2006/relationships/image" Target="../media/image1318.png"/><Relationship Id="rId11" Type="http://schemas.openxmlformats.org/officeDocument/2006/relationships/image" Target="../media/image1319.png"/><Relationship Id="rId12" Type="http://schemas.openxmlformats.org/officeDocument/2006/relationships/image" Target="../media/image1320.png"/><Relationship Id="rId13" Type="http://schemas.openxmlformats.org/officeDocument/2006/relationships/image" Target="../media/image1321.png"/><Relationship Id="rId14" Type="http://schemas.openxmlformats.org/officeDocument/2006/relationships/image" Target="../media/image1322.png"/><Relationship Id="rId15" Type="http://schemas.openxmlformats.org/officeDocument/2006/relationships/image" Target="../media/image1323.png"/><Relationship Id="rId16" Type="http://schemas.openxmlformats.org/officeDocument/2006/relationships/image" Target="../media/image1324.png"/><Relationship Id="rId17" Type="http://schemas.openxmlformats.org/officeDocument/2006/relationships/image" Target="../media/image1325.png"/><Relationship Id="rId18" Type="http://schemas.openxmlformats.org/officeDocument/2006/relationships/image" Target="../media/image1326.png"/><Relationship Id="rId19" Type="http://schemas.openxmlformats.org/officeDocument/2006/relationships/image" Target="../media/image1327.png"/><Relationship Id="rId20" Type="http://schemas.openxmlformats.org/officeDocument/2006/relationships/image" Target="../media/image1328.png"/><Relationship Id="rId21" Type="http://schemas.openxmlformats.org/officeDocument/2006/relationships/image" Target="../media/image1329.png"/><Relationship Id="rId22" Type="http://schemas.openxmlformats.org/officeDocument/2006/relationships/image" Target="../media/image1330.png"/><Relationship Id="rId23" Type="http://schemas.openxmlformats.org/officeDocument/2006/relationships/image" Target="../media/image1331.png"/><Relationship Id="rId24" Type="http://schemas.openxmlformats.org/officeDocument/2006/relationships/image" Target="../media/image133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Relationship Id="rId8" Type="http://schemas.openxmlformats.org/officeDocument/2006/relationships/image" Target="../media/image142.png"/><Relationship Id="rId9" Type="http://schemas.openxmlformats.org/officeDocument/2006/relationships/image" Target="../media/image143.png"/><Relationship Id="rId10" Type="http://schemas.openxmlformats.org/officeDocument/2006/relationships/image" Target="../media/image144.png"/><Relationship Id="rId11" Type="http://schemas.openxmlformats.org/officeDocument/2006/relationships/image" Target="../media/image145.png"/><Relationship Id="rId12" Type="http://schemas.openxmlformats.org/officeDocument/2006/relationships/image" Target="../media/image146.png"/><Relationship Id="rId13" Type="http://schemas.openxmlformats.org/officeDocument/2006/relationships/image" Target="../media/image147.png"/><Relationship Id="rId14" Type="http://schemas.openxmlformats.org/officeDocument/2006/relationships/image" Target="../media/image148.png"/><Relationship Id="rId15" Type="http://schemas.openxmlformats.org/officeDocument/2006/relationships/image" Target="../media/image149.png"/><Relationship Id="rId16" Type="http://schemas.openxmlformats.org/officeDocument/2006/relationships/image" Target="../media/image150.png"/><Relationship Id="rId17" Type="http://schemas.openxmlformats.org/officeDocument/2006/relationships/image" Target="../media/image151.png"/><Relationship Id="rId18" Type="http://schemas.openxmlformats.org/officeDocument/2006/relationships/image" Target="../media/image152.png"/><Relationship Id="rId19" Type="http://schemas.openxmlformats.org/officeDocument/2006/relationships/image" Target="../media/image153.png"/><Relationship Id="rId20" Type="http://schemas.openxmlformats.org/officeDocument/2006/relationships/image" Target="../media/image154.png"/><Relationship Id="rId21" Type="http://schemas.openxmlformats.org/officeDocument/2006/relationships/image" Target="../media/image155.png"/><Relationship Id="rId22" Type="http://schemas.openxmlformats.org/officeDocument/2006/relationships/image" Target="../media/image156.png"/><Relationship Id="rId23" Type="http://schemas.openxmlformats.org/officeDocument/2006/relationships/image" Target="../media/image157.png"/><Relationship Id="rId24" Type="http://schemas.openxmlformats.org/officeDocument/2006/relationships/image" Target="../media/image158.png"/><Relationship Id="rId25" Type="http://schemas.openxmlformats.org/officeDocument/2006/relationships/image" Target="../media/image159.png"/><Relationship Id="rId26" Type="http://schemas.openxmlformats.org/officeDocument/2006/relationships/image" Target="../media/image160.png"/><Relationship Id="rId27" Type="http://schemas.openxmlformats.org/officeDocument/2006/relationships/image" Target="../media/image161.png"/><Relationship Id="rId28" Type="http://schemas.openxmlformats.org/officeDocument/2006/relationships/image" Target="../media/image162.png"/><Relationship Id="rId29" Type="http://schemas.openxmlformats.org/officeDocument/2006/relationships/image" Target="../media/image163.png"/><Relationship Id="rId30" Type="http://schemas.openxmlformats.org/officeDocument/2006/relationships/image" Target="../media/image164.png"/><Relationship Id="rId31" Type="http://schemas.openxmlformats.org/officeDocument/2006/relationships/image" Target="../media/image165.png"/><Relationship Id="rId32" Type="http://schemas.openxmlformats.org/officeDocument/2006/relationships/image" Target="../media/image166.png"/><Relationship Id="rId33" Type="http://schemas.openxmlformats.org/officeDocument/2006/relationships/image" Target="../media/image167.png"/><Relationship Id="rId34" Type="http://schemas.openxmlformats.org/officeDocument/2006/relationships/image" Target="../media/image168.png"/><Relationship Id="rId35" Type="http://schemas.openxmlformats.org/officeDocument/2006/relationships/image" Target="../media/image169.png"/><Relationship Id="rId36" Type="http://schemas.openxmlformats.org/officeDocument/2006/relationships/image" Target="../media/image170.png"/><Relationship Id="rId37" Type="http://schemas.openxmlformats.org/officeDocument/2006/relationships/image" Target="../media/image171.png"/><Relationship Id="rId38" Type="http://schemas.openxmlformats.org/officeDocument/2006/relationships/image" Target="../media/image172.png"/><Relationship Id="rId39" Type="http://schemas.openxmlformats.org/officeDocument/2006/relationships/image" Target="../media/image173.png"/><Relationship Id="rId40" Type="http://schemas.openxmlformats.org/officeDocument/2006/relationships/image" Target="../media/image174.png"/><Relationship Id="rId41" Type="http://schemas.openxmlformats.org/officeDocument/2006/relationships/image" Target="../media/image175.png"/><Relationship Id="rId42" Type="http://schemas.openxmlformats.org/officeDocument/2006/relationships/image" Target="../media/image176.png"/><Relationship Id="rId43" Type="http://schemas.openxmlformats.org/officeDocument/2006/relationships/image" Target="../media/image177.png"/><Relationship Id="rId44" Type="http://schemas.openxmlformats.org/officeDocument/2006/relationships/image" Target="../media/image178.png"/><Relationship Id="rId45" Type="http://schemas.openxmlformats.org/officeDocument/2006/relationships/image" Target="../media/image179.png"/><Relationship Id="rId46" Type="http://schemas.openxmlformats.org/officeDocument/2006/relationships/image" Target="../media/image180.png"/><Relationship Id="rId47" Type="http://schemas.openxmlformats.org/officeDocument/2006/relationships/image" Target="../media/image181.png"/><Relationship Id="rId48" Type="http://schemas.openxmlformats.org/officeDocument/2006/relationships/image" Target="../media/image182.png"/><Relationship Id="rId49" Type="http://schemas.openxmlformats.org/officeDocument/2006/relationships/image" Target="../media/image183.png"/><Relationship Id="rId50" Type="http://schemas.openxmlformats.org/officeDocument/2006/relationships/image" Target="../media/image184.png"/><Relationship Id="rId51" Type="http://schemas.openxmlformats.org/officeDocument/2006/relationships/image" Target="../media/image185.png"/><Relationship Id="rId52" Type="http://schemas.openxmlformats.org/officeDocument/2006/relationships/image" Target="../media/image186.png"/><Relationship Id="rId53" Type="http://schemas.openxmlformats.org/officeDocument/2006/relationships/image" Target="../media/image187.png"/><Relationship Id="rId54" Type="http://schemas.openxmlformats.org/officeDocument/2006/relationships/image" Target="../media/image188.png"/><Relationship Id="rId55" Type="http://schemas.openxmlformats.org/officeDocument/2006/relationships/image" Target="../media/image189.png"/><Relationship Id="rId56" Type="http://schemas.openxmlformats.org/officeDocument/2006/relationships/image" Target="../media/image190.png"/><Relationship Id="rId57" Type="http://schemas.openxmlformats.org/officeDocument/2006/relationships/image" Target="../media/image191.png"/><Relationship Id="rId58" Type="http://schemas.openxmlformats.org/officeDocument/2006/relationships/image" Target="../media/image192.png"/><Relationship Id="rId59" Type="http://schemas.openxmlformats.org/officeDocument/2006/relationships/image" Target="../media/image193.png"/><Relationship Id="rId60" Type="http://schemas.openxmlformats.org/officeDocument/2006/relationships/image" Target="../media/image194.png"/><Relationship Id="rId61" Type="http://schemas.openxmlformats.org/officeDocument/2006/relationships/image" Target="../media/image195.png"/><Relationship Id="rId62" Type="http://schemas.openxmlformats.org/officeDocument/2006/relationships/image" Target="../media/image196.png"/><Relationship Id="rId63" Type="http://schemas.openxmlformats.org/officeDocument/2006/relationships/image" Target="../media/image197.png"/><Relationship Id="rId64" Type="http://schemas.openxmlformats.org/officeDocument/2006/relationships/image" Target="../media/image198.png"/><Relationship Id="rId65" Type="http://schemas.openxmlformats.org/officeDocument/2006/relationships/image" Target="../media/image199.png"/><Relationship Id="rId66" Type="http://schemas.openxmlformats.org/officeDocument/2006/relationships/image" Target="../media/image200.png"/><Relationship Id="rId67" Type="http://schemas.openxmlformats.org/officeDocument/2006/relationships/image" Target="../media/image201.png"/><Relationship Id="rId68" Type="http://schemas.openxmlformats.org/officeDocument/2006/relationships/image" Target="../media/image202.png"/><Relationship Id="rId69" Type="http://schemas.openxmlformats.org/officeDocument/2006/relationships/image" Target="../media/image203.png"/><Relationship Id="rId70" Type="http://schemas.openxmlformats.org/officeDocument/2006/relationships/image" Target="../media/image204.png"/><Relationship Id="rId71" Type="http://schemas.openxmlformats.org/officeDocument/2006/relationships/image" Target="../media/image205.png"/><Relationship Id="rId72" Type="http://schemas.openxmlformats.org/officeDocument/2006/relationships/image" Target="../media/image206.png"/><Relationship Id="rId73" Type="http://schemas.openxmlformats.org/officeDocument/2006/relationships/image" Target="../media/image207.png"/><Relationship Id="rId74" Type="http://schemas.openxmlformats.org/officeDocument/2006/relationships/image" Target="../media/image208.png"/><Relationship Id="rId75" Type="http://schemas.openxmlformats.org/officeDocument/2006/relationships/image" Target="../media/image209.png"/><Relationship Id="rId76" Type="http://schemas.openxmlformats.org/officeDocument/2006/relationships/image" Target="../media/image210.png"/><Relationship Id="rId77" Type="http://schemas.openxmlformats.org/officeDocument/2006/relationships/image" Target="../media/image211.png"/><Relationship Id="rId78" Type="http://schemas.openxmlformats.org/officeDocument/2006/relationships/image" Target="../media/image212.png"/><Relationship Id="rId79" Type="http://schemas.openxmlformats.org/officeDocument/2006/relationships/image" Target="../media/image21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4.png"/><Relationship Id="rId3" Type="http://schemas.openxmlformats.org/officeDocument/2006/relationships/image" Target="../media/image215.png"/><Relationship Id="rId4" Type="http://schemas.openxmlformats.org/officeDocument/2006/relationships/image" Target="../media/image216.png"/><Relationship Id="rId5" Type="http://schemas.openxmlformats.org/officeDocument/2006/relationships/image" Target="../media/image217.png"/><Relationship Id="rId6" Type="http://schemas.openxmlformats.org/officeDocument/2006/relationships/image" Target="../media/image218.png"/><Relationship Id="rId7" Type="http://schemas.openxmlformats.org/officeDocument/2006/relationships/image" Target="../media/image219.png"/><Relationship Id="rId8" Type="http://schemas.openxmlformats.org/officeDocument/2006/relationships/image" Target="../media/image220.png"/><Relationship Id="rId9" Type="http://schemas.openxmlformats.org/officeDocument/2006/relationships/image" Target="../media/image221.png"/><Relationship Id="rId10" Type="http://schemas.openxmlformats.org/officeDocument/2006/relationships/image" Target="../media/image222.png"/><Relationship Id="rId11" Type="http://schemas.openxmlformats.org/officeDocument/2006/relationships/image" Target="../media/image223.png"/><Relationship Id="rId12" Type="http://schemas.openxmlformats.org/officeDocument/2006/relationships/image" Target="../media/image224.png"/><Relationship Id="rId13" Type="http://schemas.openxmlformats.org/officeDocument/2006/relationships/image" Target="../media/image225.png"/><Relationship Id="rId14" Type="http://schemas.openxmlformats.org/officeDocument/2006/relationships/image" Target="../media/image226.png"/><Relationship Id="rId15" Type="http://schemas.openxmlformats.org/officeDocument/2006/relationships/image" Target="../media/image227.png"/><Relationship Id="rId16" Type="http://schemas.openxmlformats.org/officeDocument/2006/relationships/image" Target="../media/image228.png"/><Relationship Id="rId17" Type="http://schemas.openxmlformats.org/officeDocument/2006/relationships/image" Target="../media/image229.png"/><Relationship Id="rId18" Type="http://schemas.openxmlformats.org/officeDocument/2006/relationships/image" Target="../media/image230.png"/><Relationship Id="rId19" Type="http://schemas.openxmlformats.org/officeDocument/2006/relationships/image" Target="../media/image231.png"/><Relationship Id="rId20" Type="http://schemas.openxmlformats.org/officeDocument/2006/relationships/image" Target="../media/image232.png"/><Relationship Id="rId21" Type="http://schemas.openxmlformats.org/officeDocument/2006/relationships/image" Target="../media/image233.png"/><Relationship Id="rId22" Type="http://schemas.openxmlformats.org/officeDocument/2006/relationships/image" Target="../media/image234.png"/><Relationship Id="rId23" Type="http://schemas.openxmlformats.org/officeDocument/2006/relationships/image" Target="../media/image235.png"/><Relationship Id="rId24" Type="http://schemas.openxmlformats.org/officeDocument/2006/relationships/image" Target="../media/image236.png"/><Relationship Id="rId25" Type="http://schemas.openxmlformats.org/officeDocument/2006/relationships/image" Target="../media/image237.png"/><Relationship Id="rId26" Type="http://schemas.openxmlformats.org/officeDocument/2006/relationships/image" Target="../media/image238.png"/><Relationship Id="rId27" Type="http://schemas.openxmlformats.org/officeDocument/2006/relationships/image" Target="../media/image239.png"/><Relationship Id="rId28" Type="http://schemas.openxmlformats.org/officeDocument/2006/relationships/image" Target="../media/image240.png"/><Relationship Id="rId29" Type="http://schemas.openxmlformats.org/officeDocument/2006/relationships/image" Target="../media/image241.png"/><Relationship Id="rId30" Type="http://schemas.openxmlformats.org/officeDocument/2006/relationships/image" Target="../media/image242.png"/><Relationship Id="rId31" Type="http://schemas.openxmlformats.org/officeDocument/2006/relationships/image" Target="../media/image243.png"/><Relationship Id="rId32" Type="http://schemas.openxmlformats.org/officeDocument/2006/relationships/image" Target="../media/image244.png"/><Relationship Id="rId33" Type="http://schemas.openxmlformats.org/officeDocument/2006/relationships/image" Target="../media/image245.png"/><Relationship Id="rId34" Type="http://schemas.openxmlformats.org/officeDocument/2006/relationships/image" Target="../media/image246.png"/><Relationship Id="rId35" Type="http://schemas.openxmlformats.org/officeDocument/2006/relationships/image" Target="../media/image247.png"/><Relationship Id="rId36" Type="http://schemas.openxmlformats.org/officeDocument/2006/relationships/image" Target="../media/image248.png"/><Relationship Id="rId37" Type="http://schemas.openxmlformats.org/officeDocument/2006/relationships/image" Target="../media/image24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0.png"/><Relationship Id="rId3" Type="http://schemas.openxmlformats.org/officeDocument/2006/relationships/image" Target="../media/image251.png"/><Relationship Id="rId4" Type="http://schemas.openxmlformats.org/officeDocument/2006/relationships/image" Target="../media/image252.png"/><Relationship Id="rId5" Type="http://schemas.openxmlformats.org/officeDocument/2006/relationships/image" Target="../media/image253.png"/><Relationship Id="rId6" Type="http://schemas.openxmlformats.org/officeDocument/2006/relationships/image" Target="../media/image254.png"/><Relationship Id="rId7" Type="http://schemas.openxmlformats.org/officeDocument/2006/relationships/image" Target="../media/image255.png"/><Relationship Id="rId8" Type="http://schemas.openxmlformats.org/officeDocument/2006/relationships/image" Target="../media/image256.png"/><Relationship Id="rId9" Type="http://schemas.openxmlformats.org/officeDocument/2006/relationships/image" Target="../media/image257.png"/><Relationship Id="rId10" Type="http://schemas.openxmlformats.org/officeDocument/2006/relationships/image" Target="../media/image258.png"/><Relationship Id="rId11" Type="http://schemas.openxmlformats.org/officeDocument/2006/relationships/image" Target="../media/image259.png"/><Relationship Id="rId12" Type="http://schemas.openxmlformats.org/officeDocument/2006/relationships/image" Target="../media/image260.png"/><Relationship Id="rId13" Type="http://schemas.openxmlformats.org/officeDocument/2006/relationships/image" Target="../media/image261.png"/><Relationship Id="rId14" Type="http://schemas.openxmlformats.org/officeDocument/2006/relationships/image" Target="../media/image262.png"/><Relationship Id="rId15" Type="http://schemas.openxmlformats.org/officeDocument/2006/relationships/image" Target="../media/image263.png"/><Relationship Id="rId16" Type="http://schemas.openxmlformats.org/officeDocument/2006/relationships/image" Target="../media/image264.png"/><Relationship Id="rId17" Type="http://schemas.openxmlformats.org/officeDocument/2006/relationships/image" Target="../media/image265.png"/><Relationship Id="rId18" Type="http://schemas.openxmlformats.org/officeDocument/2006/relationships/image" Target="../media/image266.png"/><Relationship Id="rId19" Type="http://schemas.openxmlformats.org/officeDocument/2006/relationships/image" Target="../media/image267.png"/><Relationship Id="rId20" Type="http://schemas.openxmlformats.org/officeDocument/2006/relationships/image" Target="../media/image268.png"/><Relationship Id="rId21" Type="http://schemas.openxmlformats.org/officeDocument/2006/relationships/image" Target="../media/image269.png"/><Relationship Id="rId22" Type="http://schemas.openxmlformats.org/officeDocument/2006/relationships/image" Target="../media/image270.png"/><Relationship Id="rId23" Type="http://schemas.openxmlformats.org/officeDocument/2006/relationships/image" Target="../media/image271.png"/><Relationship Id="rId24" Type="http://schemas.openxmlformats.org/officeDocument/2006/relationships/image" Target="../media/image272.png"/><Relationship Id="rId25" Type="http://schemas.openxmlformats.org/officeDocument/2006/relationships/image" Target="../media/image273.png"/><Relationship Id="rId26" Type="http://schemas.openxmlformats.org/officeDocument/2006/relationships/image" Target="../media/image274.png"/><Relationship Id="rId27" Type="http://schemas.openxmlformats.org/officeDocument/2006/relationships/image" Target="../media/image275.png"/><Relationship Id="rId28" Type="http://schemas.openxmlformats.org/officeDocument/2006/relationships/image" Target="../media/image276.png"/><Relationship Id="rId29" Type="http://schemas.openxmlformats.org/officeDocument/2006/relationships/image" Target="../media/image277.png"/><Relationship Id="rId30" Type="http://schemas.openxmlformats.org/officeDocument/2006/relationships/image" Target="../media/image278.png"/><Relationship Id="rId31" Type="http://schemas.openxmlformats.org/officeDocument/2006/relationships/image" Target="../media/image279.png"/><Relationship Id="rId32" Type="http://schemas.openxmlformats.org/officeDocument/2006/relationships/image" Target="../media/image280.png"/><Relationship Id="rId33" Type="http://schemas.openxmlformats.org/officeDocument/2006/relationships/image" Target="../media/image281.png"/><Relationship Id="rId34" Type="http://schemas.openxmlformats.org/officeDocument/2006/relationships/image" Target="../media/image282.png"/><Relationship Id="rId35" Type="http://schemas.openxmlformats.org/officeDocument/2006/relationships/image" Target="../media/image283.png"/><Relationship Id="rId36" Type="http://schemas.openxmlformats.org/officeDocument/2006/relationships/image" Target="../media/image284.png"/><Relationship Id="rId37" Type="http://schemas.openxmlformats.org/officeDocument/2006/relationships/image" Target="../media/image285.png"/><Relationship Id="rId38" Type="http://schemas.openxmlformats.org/officeDocument/2006/relationships/image" Target="../media/image286.png"/><Relationship Id="rId39" Type="http://schemas.openxmlformats.org/officeDocument/2006/relationships/image" Target="../media/image287.png"/><Relationship Id="rId40" Type="http://schemas.openxmlformats.org/officeDocument/2006/relationships/image" Target="../media/image288.png"/><Relationship Id="rId41" Type="http://schemas.openxmlformats.org/officeDocument/2006/relationships/image" Target="../media/image289.png"/><Relationship Id="rId42" Type="http://schemas.openxmlformats.org/officeDocument/2006/relationships/image" Target="../media/image290.png"/><Relationship Id="rId43" Type="http://schemas.openxmlformats.org/officeDocument/2006/relationships/image" Target="../media/image291.png"/><Relationship Id="rId44" Type="http://schemas.openxmlformats.org/officeDocument/2006/relationships/image" Target="../media/image292.png"/><Relationship Id="rId45" Type="http://schemas.openxmlformats.org/officeDocument/2006/relationships/image" Target="../media/image293.png"/><Relationship Id="rId46" Type="http://schemas.openxmlformats.org/officeDocument/2006/relationships/image" Target="../media/image294.png"/><Relationship Id="rId47" Type="http://schemas.openxmlformats.org/officeDocument/2006/relationships/image" Target="../media/image295.png"/><Relationship Id="rId48" Type="http://schemas.openxmlformats.org/officeDocument/2006/relationships/image" Target="../media/image296.png"/><Relationship Id="rId49" Type="http://schemas.openxmlformats.org/officeDocument/2006/relationships/image" Target="../media/image297.png"/><Relationship Id="rId50" Type="http://schemas.openxmlformats.org/officeDocument/2006/relationships/image" Target="../media/image298.png"/><Relationship Id="rId51" Type="http://schemas.openxmlformats.org/officeDocument/2006/relationships/image" Target="../media/image299.png"/><Relationship Id="rId52" Type="http://schemas.openxmlformats.org/officeDocument/2006/relationships/image" Target="../media/image300.png"/><Relationship Id="rId53" Type="http://schemas.openxmlformats.org/officeDocument/2006/relationships/image" Target="../media/image301.png"/><Relationship Id="rId54" Type="http://schemas.openxmlformats.org/officeDocument/2006/relationships/image" Target="../media/image302.png"/><Relationship Id="rId55" Type="http://schemas.openxmlformats.org/officeDocument/2006/relationships/image" Target="../media/image303.png"/><Relationship Id="rId56" Type="http://schemas.openxmlformats.org/officeDocument/2006/relationships/image" Target="../media/image304.png"/><Relationship Id="rId57" Type="http://schemas.openxmlformats.org/officeDocument/2006/relationships/image" Target="../media/image305.png"/><Relationship Id="rId58" Type="http://schemas.openxmlformats.org/officeDocument/2006/relationships/image" Target="../media/image306.png"/><Relationship Id="rId59" Type="http://schemas.openxmlformats.org/officeDocument/2006/relationships/image" Target="../media/image307.png"/><Relationship Id="rId60" Type="http://schemas.openxmlformats.org/officeDocument/2006/relationships/image" Target="../media/image308.png"/><Relationship Id="rId61" Type="http://schemas.openxmlformats.org/officeDocument/2006/relationships/image" Target="../media/image309.png"/><Relationship Id="rId62" Type="http://schemas.openxmlformats.org/officeDocument/2006/relationships/image" Target="../media/image310.png"/><Relationship Id="rId63" Type="http://schemas.openxmlformats.org/officeDocument/2006/relationships/image" Target="../media/image31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2.png"/><Relationship Id="rId3" Type="http://schemas.openxmlformats.org/officeDocument/2006/relationships/image" Target="../media/image313.png"/><Relationship Id="rId4" Type="http://schemas.openxmlformats.org/officeDocument/2006/relationships/image" Target="../media/image314.png"/><Relationship Id="rId5" Type="http://schemas.openxmlformats.org/officeDocument/2006/relationships/image" Target="../media/image315.png"/><Relationship Id="rId6" Type="http://schemas.openxmlformats.org/officeDocument/2006/relationships/image" Target="../media/image316.png"/><Relationship Id="rId7" Type="http://schemas.openxmlformats.org/officeDocument/2006/relationships/image" Target="../media/image317.png"/><Relationship Id="rId8" Type="http://schemas.openxmlformats.org/officeDocument/2006/relationships/image" Target="../media/image318.png"/><Relationship Id="rId9" Type="http://schemas.openxmlformats.org/officeDocument/2006/relationships/image" Target="../media/image319.png"/><Relationship Id="rId10" Type="http://schemas.openxmlformats.org/officeDocument/2006/relationships/image" Target="../media/image320.png"/><Relationship Id="rId11" Type="http://schemas.openxmlformats.org/officeDocument/2006/relationships/image" Target="../media/image321.png"/><Relationship Id="rId12" Type="http://schemas.openxmlformats.org/officeDocument/2006/relationships/image" Target="../media/image322.png"/><Relationship Id="rId13" Type="http://schemas.openxmlformats.org/officeDocument/2006/relationships/image" Target="../media/image323.png"/><Relationship Id="rId14" Type="http://schemas.openxmlformats.org/officeDocument/2006/relationships/image" Target="../media/image324.png"/><Relationship Id="rId15" Type="http://schemas.openxmlformats.org/officeDocument/2006/relationships/image" Target="../media/image325.png"/><Relationship Id="rId16" Type="http://schemas.openxmlformats.org/officeDocument/2006/relationships/image" Target="../media/image326.png"/><Relationship Id="rId17" Type="http://schemas.openxmlformats.org/officeDocument/2006/relationships/image" Target="../media/image327.png"/><Relationship Id="rId18" Type="http://schemas.openxmlformats.org/officeDocument/2006/relationships/image" Target="../media/image328.png"/><Relationship Id="rId19" Type="http://schemas.openxmlformats.org/officeDocument/2006/relationships/image" Target="../media/image329.png"/><Relationship Id="rId20" Type="http://schemas.openxmlformats.org/officeDocument/2006/relationships/image" Target="../media/image330.png"/><Relationship Id="rId21" Type="http://schemas.openxmlformats.org/officeDocument/2006/relationships/image" Target="../media/image331.png"/><Relationship Id="rId22" Type="http://schemas.openxmlformats.org/officeDocument/2006/relationships/image" Target="../media/image332.png"/><Relationship Id="rId23" Type="http://schemas.openxmlformats.org/officeDocument/2006/relationships/image" Target="../media/image333.png"/><Relationship Id="rId24" Type="http://schemas.openxmlformats.org/officeDocument/2006/relationships/image" Target="../media/image334.png"/><Relationship Id="rId25" Type="http://schemas.openxmlformats.org/officeDocument/2006/relationships/image" Target="../media/image335.png"/><Relationship Id="rId26" Type="http://schemas.openxmlformats.org/officeDocument/2006/relationships/image" Target="../media/image336.png"/><Relationship Id="rId27" Type="http://schemas.openxmlformats.org/officeDocument/2006/relationships/image" Target="../media/image337.png"/><Relationship Id="rId28" Type="http://schemas.openxmlformats.org/officeDocument/2006/relationships/image" Target="../media/image338.png"/><Relationship Id="rId29" Type="http://schemas.openxmlformats.org/officeDocument/2006/relationships/image" Target="../media/image339.png"/><Relationship Id="rId30" Type="http://schemas.openxmlformats.org/officeDocument/2006/relationships/image" Target="../media/image340.png"/><Relationship Id="rId31" Type="http://schemas.openxmlformats.org/officeDocument/2006/relationships/image" Target="../media/image341.png"/><Relationship Id="rId32" Type="http://schemas.openxmlformats.org/officeDocument/2006/relationships/image" Target="../media/image342.png"/><Relationship Id="rId33" Type="http://schemas.openxmlformats.org/officeDocument/2006/relationships/image" Target="../media/image343.png"/><Relationship Id="rId34" Type="http://schemas.openxmlformats.org/officeDocument/2006/relationships/image" Target="../media/image344.png"/><Relationship Id="rId35" Type="http://schemas.openxmlformats.org/officeDocument/2006/relationships/image" Target="../media/image345.png"/><Relationship Id="rId36" Type="http://schemas.openxmlformats.org/officeDocument/2006/relationships/image" Target="../media/image346.png"/><Relationship Id="rId37" Type="http://schemas.openxmlformats.org/officeDocument/2006/relationships/image" Target="../media/image347.png"/><Relationship Id="rId38" Type="http://schemas.openxmlformats.org/officeDocument/2006/relationships/image" Target="../media/image348.png"/><Relationship Id="rId39" Type="http://schemas.openxmlformats.org/officeDocument/2006/relationships/image" Target="../media/image349.png"/><Relationship Id="rId40" Type="http://schemas.openxmlformats.org/officeDocument/2006/relationships/image" Target="../media/image350.png"/><Relationship Id="rId41" Type="http://schemas.openxmlformats.org/officeDocument/2006/relationships/image" Target="../media/image351.png"/><Relationship Id="rId42" Type="http://schemas.openxmlformats.org/officeDocument/2006/relationships/image" Target="../media/image352.png"/><Relationship Id="rId43" Type="http://schemas.openxmlformats.org/officeDocument/2006/relationships/image" Target="../media/image353.png"/><Relationship Id="rId44" Type="http://schemas.openxmlformats.org/officeDocument/2006/relationships/image" Target="../media/image354.png"/><Relationship Id="rId45" Type="http://schemas.openxmlformats.org/officeDocument/2006/relationships/image" Target="../media/image355.png"/><Relationship Id="rId46" Type="http://schemas.openxmlformats.org/officeDocument/2006/relationships/image" Target="../media/image356.png"/><Relationship Id="rId47" Type="http://schemas.openxmlformats.org/officeDocument/2006/relationships/image" Target="../media/image357.png"/><Relationship Id="rId48" Type="http://schemas.openxmlformats.org/officeDocument/2006/relationships/image" Target="../media/image358.png"/><Relationship Id="rId49" Type="http://schemas.openxmlformats.org/officeDocument/2006/relationships/image" Target="../media/image35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0.png"/><Relationship Id="rId3" Type="http://schemas.openxmlformats.org/officeDocument/2006/relationships/image" Target="../media/image361.png"/><Relationship Id="rId4" Type="http://schemas.openxmlformats.org/officeDocument/2006/relationships/image" Target="../media/image362.png"/><Relationship Id="rId5" Type="http://schemas.openxmlformats.org/officeDocument/2006/relationships/image" Target="../media/image363.png"/><Relationship Id="rId6" Type="http://schemas.openxmlformats.org/officeDocument/2006/relationships/image" Target="../media/image364.png"/><Relationship Id="rId7" Type="http://schemas.openxmlformats.org/officeDocument/2006/relationships/image" Target="../media/image365.png"/><Relationship Id="rId8" Type="http://schemas.openxmlformats.org/officeDocument/2006/relationships/image" Target="../media/image366.png"/><Relationship Id="rId9" Type="http://schemas.openxmlformats.org/officeDocument/2006/relationships/image" Target="../media/image367.png"/><Relationship Id="rId10" Type="http://schemas.openxmlformats.org/officeDocument/2006/relationships/image" Target="../media/image368.png"/><Relationship Id="rId11" Type="http://schemas.openxmlformats.org/officeDocument/2006/relationships/image" Target="../media/image369.png"/><Relationship Id="rId12" Type="http://schemas.openxmlformats.org/officeDocument/2006/relationships/image" Target="../media/image370.png"/><Relationship Id="rId13" Type="http://schemas.openxmlformats.org/officeDocument/2006/relationships/image" Target="../media/image371.png"/><Relationship Id="rId14" Type="http://schemas.openxmlformats.org/officeDocument/2006/relationships/image" Target="../media/image372.png"/><Relationship Id="rId15" Type="http://schemas.openxmlformats.org/officeDocument/2006/relationships/image" Target="../media/image373.png"/><Relationship Id="rId16" Type="http://schemas.openxmlformats.org/officeDocument/2006/relationships/image" Target="../media/image374.png"/><Relationship Id="rId17" Type="http://schemas.openxmlformats.org/officeDocument/2006/relationships/image" Target="../media/image375.png"/><Relationship Id="rId18" Type="http://schemas.openxmlformats.org/officeDocument/2006/relationships/image" Target="../media/image376.png"/><Relationship Id="rId19" Type="http://schemas.openxmlformats.org/officeDocument/2006/relationships/image" Target="../media/image377.png"/><Relationship Id="rId20" Type="http://schemas.openxmlformats.org/officeDocument/2006/relationships/image" Target="../media/image37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7830" y="1573246"/>
            <a:ext cx="333333" cy="333333"/>
            <a:chOff x="1437830" y="1573246"/>
            <a:chExt cx="333333" cy="3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830" y="157324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830" y="2545516"/>
            <a:ext cx="333333" cy="333333"/>
            <a:chOff x="1437830" y="2545516"/>
            <a:chExt cx="333333" cy="3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830" y="254551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7830" y="3517786"/>
            <a:ext cx="333333" cy="333333"/>
            <a:chOff x="1437830" y="3517786"/>
            <a:chExt cx="333333" cy="3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830" y="351778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830" y="4490056"/>
            <a:ext cx="333333" cy="333333"/>
            <a:chOff x="1437830" y="4490056"/>
            <a:chExt cx="333333" cy="3333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7830" y="449005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7830" y="5462325"/>
            <a:ext cx="333333" cy="333333"/>
            <a:chOff x="1437830" y="5462325"/>
            <a:chExt cx="333333" cy="3333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7830" y="546232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830" y="6434595"/>
            <a:ext cx="333333" cy="333333"/>
            <a:chOff x="1437830" y="6434595"/>
            <a:chExt cx="333333" cy="333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7830" y="643459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7830" y="7406865"/>
            <a:ext cx="333333" cy="333333"/>
            <a:chOff x="1437830" y="7406865"/>
            <a:chExt cx="333333" cy="3333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7830" y="740686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7830" y="8379135"/>
            <a:ext cx="333333" cy="333333"/>
            <a:chOff x="1437830" y="8379135"/>
            <a:chExt cx="333333" cy="3333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7830" y="837913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592555" y="5125000"/>
            <a:ext cx="7910435" cy="35714"/>
            <a:chOff x="-1592555" y="5125000"/>
            <a:chExt cx="7910435" cy="3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-5563930" y="5100940"/>
              <a:ext cx="15820871" cy="71429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-1592555" y="5125000"/>
              <a:ext cx="7910435" cy="3571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3279019" y="-920858"/>
            <a:ext cx="27180162" cy="1660645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833153" y="4767963"/>
            <a:ext cx="9763027" cy="94065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452755" y="5533754"/>
            <a:ext cx="1257276" cy="336507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4699468" y="4577904"/>
            <a:ext cx="8886779" cy="1129905"/>
            <a:chOff x="4699468" y="4577904"/>
            <a:chExt cx="8886779" cy="112990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699468" y="4577904"/>
              <a:ext cx="8886779" cy="1129905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988470" y="4775684"/>
            <a:ext cx="9477174" cy="9032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7830" y="1573246"/>
            <a:ext cx="333333" cy="333333"/>
            <a:chOff x="1437830" y="1573246"/>
            <a:chExt cx="333333" cy="3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830" y="157324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830" y="2545516"/>
            <a:ext cx="333333" cy="333333"/>
            <a:chOff x="1437830" y="2545516"/>
            <a:chExt cx="333333" cy="3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830" y="254551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7830" y="3517786"/>
            <a:ext cx="333333" cy="333333"/>
            <a:chOff x="1437830" y="3517786"/>
            <a:chExt cx="333333" cy="3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830" y="351778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830" y="4490056"/>
            <a:ext cx="333333" cy="333333"/>
            <a:chOff x="1437830" y="4490056"/>
            <a:chExt cx="333333" cy="3333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7830" y="449005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7830" y="5462325"/>
            <a:ext cx="333333" cy="333333"/>
            <a:chOff x="1437830" y="5462325"/>
            <a:chExt cx="333333" cy="3333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7830" y="546232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830" y="6434595"/>
            <a:ext cx="333333" cy="333333"/>
            <a:chOff x="1437830" y="6434595"/>
            <a:chExt cx="333333" cy="333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7830" y="643459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7830" y="7406865"/>
            <a:ext cx="333333" cy="333333"/>
            <a:chOff x="1437830" y="7406865"/>
            <a:chExt cx="333333" cy="3333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7830" y="740686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7830" y="8379135"/>
            <a:ext cx="333333" cy="333333"/>
            <a:chOff x="1437830" y="8379135"/>
            <a:chExt cx="333333" cy="3333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7830" y="837913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592555" y="5125000"/>
            <a:ext cx="7910435" cy="35714"/>
            <a:chOff x="-1592555" y="5125000"/>
            <a:chExt cx="7910435" cy="3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-5563930" y="5100940"/>
              <a:ext cx="15820871" cy="71429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-1592555" y="5125000"/>
              <a:ext cx="7910435" cy="3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848207" y="2944682"/>
            <a:ext cx="14143321" cy="6139788"/>
            <a:chOff x="2848207" y="2944682"/>
            <a:chExt cx="14143321" cy="613978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48207" y="2944682"/>
              <a:ext cx="14143321" cy="613978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383457" y="1525629"/>
            <a:ext cx="3649738" cy="1519369"/>
            <a:chOff x="3383457" y="1525629"/>
            <a:chExt cx="3649738" cy="151936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20089" y="486289"/>
              <a:ext cx="5505949" cy="4705196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5638840" y="1573246"/>
              <a:ext cx="333333" cy="333333"/>
              <a:chOff x="5638840" y="1573246"/>
              <a:chExt cx="333333" cy="333333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5546510" y="1480916"/>
                <a:ext cx="666667" cy="666667"/>
              </a:xfrm>
              <a:prstGeom prst="rect">
                <a:avLst/>
              </a:prstGeom>
            </p:spPr>
          </p:pic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5638840" y="1573246"/>
                <a:ext cx="333333" cy="333333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295840" y="2553279"/>
              <a:ext cx="2263734" cy="7545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7830" y="1573246"/>
            <a:ext cx="333333" cy="333333"/>
            <a:chOff x="1437830" y="1573246"/>
            <a:chExt cx="333333" cy="3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830" y="157324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830" y="2545516"/>
            <a:ext cx="333333" cy="333333"/>
            <a:chOff x="1437830" y="2545516"/>
            <a:chExt cx="333333" cy="3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830" y="254551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7830" y="3517786"/>
            <a:ext cx="333333" cy="333333"/>
            <a:chOff x="1437830" y="3517786"/>
            <a:chExt cx="333333" cy="3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830" y="351778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830" y="4490056"/>
            <a:ext cx="333333" cy="333333"/>
            <a:chOff x="1437830" y="4490056"/>
            <a:chExt cx="333333" cy="3333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7830" y="449005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7830" y="5462325"/>
            <a:ext cx="333333" cy="333333"/>
            <a:chOff x="1437830" y="5462325"/>
            <a:chExt cx="333333" cy="3333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7830" y="546232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830" y="6434595"/>
            <a:ext cx="333333" cy="333333"/>
            <a:chOff x="1437830" y="6434595"/>
            <a:chExt cx="333333" cy="333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7830" y="643459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7830" y="7406865"/>
            <a:ext cx="333333" cy="333333"/>
            <a:chOff x="1437830" y="7406865"/>
            <a:chExt cx="333333" cy="3333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7830" y="740686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7830" y="8379135"/>
            <a:ext cx="333333" cy="333333"/>
            <a:chOff x="1437830" y="8379135"/>
            <a:chExt cx="333333" cy="3333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7830" y="837913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638840" y="1573246"/>
            <a:ext cx="333333" cy="333333"/>
            <a:chOff x="5638840" y="1573246"/>
            <a:chExt cx="333333" cy="33333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46510" y="1480916"/>
              <a:ext cx="666667" cy="666667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38840" y="1573246"/>
              <a:ext cx="333333" cy="33333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380520" y="2285313"/>
            <a:ext cx="15085575" cy="6943257"/>
            <a:chOff x="2380520" y="2285313"/>
            <a:chExt cx="15085575" cy="694325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80520" y="2285313"/>
              <a:ext cx="15085575" cy="694325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1592555" y="5125000"/>
            <a:ext cx="7910435" cy="35714"/>
            <a:chOff x="-1592555" y="5125000"/>
            <a:chExt cx="7910435" cy="3571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-5563930" y="5100940"/>
              <a:ext cx="15820871" cy="71429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-1592555" y="5125000"/>
              <a:ext cx="7910435" cy="357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383457" y="1525629"/>
            <a:ext cx="3649738" cy="1519369"/>
            <a:chOff x="3383457" y="1525629"/>
            <a:chExt cx="3649738" cy="151936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20089" y="486289"/>
              <a:ext cx="5505949" cy="4705196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295840" y="2553279"/>
              <a:ext cx="2516238" cy="7545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7830" y="1573246"/>
            <a:ext cx="333333" cy="333333"/>
            <a:chOff x="1437830" y="1573246"/>
            <a:chExt cx="333333" cy="3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830" y="157324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830" y="2545516"/>
            <a:ext cx="333333" cy="333333"/>
            <a:chOff x="1437830" y="2545516"/>
            <a:chExt cx="333333" cy="3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830" y="254551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7830" y="3517786"/>
            <a:ext cx="333333" cy="333333"/>
            <a:chOff x="1437830" y="3517786"/>
            <a:chExt cx="333333" cy="3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830" y="351778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830" y="4490056"/>
            <a:ext cx="333333" cy="333333"/>
            <a:chOff x="1437830" y="4490056"/>
            <a:chExt cx="333333" cy="3333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7830" y="449005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7830" y="5462325"/>
            <a:ext cx="333333" cy="333333"/>
            <a:chOff x="1437830" y="5462325"/>
            <a:chExt cx="333333" cy="3333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7830" y="546232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830" y="6434595"/>
            <a:ext cx="333333" cy="333333"/>
            <a:chOff x="1437830" y="6434595"/>
            <a:chExt cx="333333" cy="333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7830" y="643459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7830" y="7406865"/>
            <a:ext cx="333333" cy="333333"/>
            <a:chOff x="1437830" y="7406865"/>
            <a:chExt cx="333333" cy="3333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7830" y="740686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7830" y="8379135"/>
            <a:ext cx="333333" cy="333333"/>
            <a:chOff x="1437830" y="8379135"/>
            <a:chExt cx="333333" cy="3333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7830" y="8379135"/>
              <a:ext cx="333333" cy="33333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520090" y="589490"/>
            <a:ext cx="6357308" cy="461464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282377" y="1435829"/>
            <a:ext cx="333333" cy="333333"/>
            <a:chOff x="6282377" y="1435829"/>
            <a:chExt cx="333333" cy="33333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90047" y="1343499"/>
              <a:ext cx="666667" cy="666667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82377" y="1435829"/>
              <a:ext cx="333333" cy="33333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295840" y="2553278"/>
            <a:ext cx="2516267" cy="76307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-1592555" y="5125000"/>
            <a:ext cx="7910435" cy="35714"/>
            <a:chOff x="-1592555" y="5125000"/>
            <a:chExt cx="7910435" cy="3571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-5563930" y="5100940"/>
              <a:ext cx="15820871" cy="71429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-1592555" y="5125000"/>
              <a:ext cx="7910435" cy="35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339520" y="2854501"/>
            <a:ext cx="10482835" cy="1637913"/>
            <a:chOff x="6339520" y="2854501"/>
            <a:chExt cx="10482835" cy="1637913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7887868" y="3169371"/>
              <a:ext cx="8933958" cy="1127804"/>
              <a:chOff x="7887868" y="3169371"/>
              <a:chExt cx="8933958" cy="1127804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3703074" y="2887654"/>
                <a:ext cx="17867915" cy="2255609"/>
              </a:xfrm>
              <a:prstGeom prst="rect">
                <a:avLst/>
              </a:prstGeom>
            </p:spPr>
          </p:pic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7887868" y="3169371"/>
                <a:ext cx="8933958" cy="11278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8382820" y="3127013"/>
              <a:ext cx="8439535" cy="105950"/>
              <a:chOff x="8382820" y="3127013"/>
              <a:chExt cx="8439535" cy="105950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10800000">
                <a:off x="8382820" y="3127013"/>
                <a:ext cx="8439535" cy="105950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548261" y="3419707"/>
              <a:ext cx="7802829" cy="826981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6339524" y="2854501"/>
              <a:ext cx="2043296" cy="1637913"/>
              <a:chOff x="6339524" y="2854501"/>
              <a:chExt cx="2043296" cy="1637913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5549512" y="2267180"/>
                <a:ext cx="4086592" cy="3275826"/>
              </a:xfrm>
              <a:prstGeom prst="rect">
                <a:avLst/>
              </a:prstGeom>
            </p:spPr>
          </p:pic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6339524" y="2854501"/>
                <a:ext cx="2043296" cy="1637913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6339524" y="2854501"/>
              <a:ext cx="2043296" cy="136081"/>
              <a:chOff x="6339524" y="2854501"/>
              <a:chExt cx="2043296" cy="136081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6339524" y="2854501"/>
                <a:ext cx="2043296" cy="136081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381907" y="2922951"/>
              <a:ext cx="3245253" cy="811034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940048" y="3387903"/>
              <a:ext cx="2800276" cy="110147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339520" y="5061484"/>
            <a:ext cx="10093384" cy="4059980"/>
            <a:chOff x="6339520" y="5061484"/>
            <a:chExt cx="10093384" cy="4059980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6360191" y="7757118"/>
              <a:ext cx="10072411" cy="1364345"/>
              <a:chOff x="6360191" y="7757118"/>
              <a:chExt cx="10072411" cy="1364345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65354" y="7416314"/>
                <a:ext cx="20144822" cy="2728691"/>
              </a:xfrm>
              <a:prstGeom prst="rect">
                <a:avLst/>
              </a:prstGeom>
            </p:spPr>
          </p:pic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6360191" y="7757118"/>
                <a:ext cx="10072411" cy="1364345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6339520" y="7726306"/>
              <a:ext cx="10093384" cy="105986"/>
              <a:chOff x="6339520" y="7726306"/>
              <a:chExt cx="10093384" cy="105986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 rot="10800000">
                <a:off x="6339520" y="7726306"/>
                <a:ext cx="10093384" cy="105986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0722554" y="8477410"/>
              <a:ext cx="976304" cy="7235"/>
              <a:chOff x="10722554" y="8477410"/>
              <a:chExt cx="976304" cy="7235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 rot="-5400000">
                <a:off x="10722554" y="8477410"/>
                <a:ext cx="976304" cy="7235"/>
              </a:xfrm>
              <a:prstGeom prst="rect">
                <a:avLst/>
              </a:prstGeom>
            </p:spPr>
          </p:pic>
        </p:grpSp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669416" y="7924996"/>
              <a:ext cx="3719368" cy="1308987"/>
            </a:xfrm>
            <a:prstGeom prst="rect">
              <a:avLst/>
            </a:prstGeom>
          </p:spPr>
        </p:pic>
        <p:grpSp>
          <p:nvGrpSpPr>
            <p:cNvPr id="1022" name="그룹 1022"/>
            <p:cNvGrpSpPr/>
            <p:nvPr/>
          </p:nvGrpSpPr>
          <p:grpSpPr>
            <a:xfrm>
              <a:off x="10398631" y="7365205"/>
              <a:ext cx="1616915" cy="972270"/>
              <a:chOff x="10398631" y="7365205"/>
              <a:chExt cx="1616915" cy="972270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9727673" y="7016570"/>
                <a:ext cx="3233830" cy="1944540"/>
              </a:xfrm>
              <a:prstGeom prst="rect">
                <a:avLst/>
              </a:prstGeom>
            </p:spPr>
          </p:pic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10398631" y="7365205"/>
                <a:ext cx="1616915" cy="972270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0398631" y="7365205"/>
              <a:ext cx="1616915" cy="136081"/>
              <a:chOff x="10398631" y="7365205"/>
              <a:chExt cx="1616915" cy="136081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10398631" y="7365205"/>
                <a:ext cx="1616915" cy="136081"/>
              </a:xfrm>
              <a:prstGeom prst="rect">
                <a:avLst/>
              </a:prstGeom>
            </p:spPr>
          </p:pic>
        </p:grpSp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823888" y="7403742"/>
              <a:ext cx="2533029" cy="1143381"/>
            </a:xfrm>
            <a:prstGeom prst="rect">
              <a:avLst/>
            </a:prstGeom>
          </p:spPr>
        </p:pic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2529844" y="7899607"/>
              <a:ext cx="3372673" cy="1308987"/>
            </a:xfrm>
            <a:prstGeom prst="rect">
              <a:avLst/>
            </a:prstGeom>
          </p:spPr>
        </p:pic>
        <p:grpSp>
          <p:nvGrpSpPr>
            <p:cNvPr id="1024" name="그룹 1024"/>
            <p:cNvGrpSpPr/>
            <p:nvPr/>
          </p:nvGrpSpPr>
          <p:grpSpPr>
            <a:xfrm>
              <a:off x="7908534" y="5376355"/>
              <a:ext cx="8523802" cy="1127804"/>
              <a:chOff x="7908534" y="5376355"/>
              <a:chExt cx="8523802" cy="1127804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3928818" y="5094637"/>
                <a:ext cx="17047603" cy="2255609"/>
              </a:xfrm>
              <a:prstGeom prst="rect">
                <a:avLst/>
              </a:prstGeom>
            </p:spPr>
          </p:pic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7908534" y="5376355"/>
                <a:ext cx="8523802" cy="1127804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8403487" y="5333960"/>
              <a:ext cx="8029115" cy="105986"/>
              <a:chOff x="8403487" y="5333960"/>
              <a:chExt cx="8029115" cy="105986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 rot="10800000">
                <a:off x="8403487" y="5333960"/>
                <a:ext cx="8029115" cy="105986"/>
              </a:xfrm>
              <a:prstGeom prst="rect">
                <a:avLst/>
              </a:prstGeom>
            </p:spPr>
          </p:pic>
        </p:grpSp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568924" y="5626695"/>
              <a:ext cx="5622115" cy="820858"/>
            </a:xfrm>
            <a:prstGeom prst="rect">
              <a:avLst/>
            </a:prstGeom>
          </p:spPr>
        </p:pic>
        <p:grpSp>
          <p:nvGrpSpPr>
            <p:cNvPr id="1026" name="그룹 1026"/>
            <p:cNvGrpSpPr/>
            <p:nvPr/>
          </p:nvGrpSpPr>
          <p:grpSpPr>
            <a:xfrm>
              <a:off x="6360191" y="5061484"/>
              <a:ext cx="2043296" cy="1637913"/>
              <a:chOff x="6360191" y="5061484"/>
              <a:chExt cx="2043296" cy="1637913"/>
            </a:xfrm>
          </p:grpSpPr>
          <p:pic>
            <p:nvPicPr>
              <p:cNvPr id="93" name="Object 92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5570179" y="4474163"/>
                <a:ext cx="4086592" cy="3275826"/>
              </a:xfrm>
              <a:prstGeom prst="rect">
                <a:avLst/>
              </a:prstGeom>
            </p:spPr>
          </p:pic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6360191" y="5061484"/>
                <a:ext cx="2043296" cy="1637913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6360191" y="5061484"/>
              <a:ext cx="2043296" cy="136081"/>
              <a:chOff x="6360191" y="5061484"/>
              <a:chExt cx="2043296" cy="136081"/>
            </a:xfrm>
          </p:grpSpPr>
          <p:pic>
            <p:nvPicPr>
              <p:cNvPr id="97" name="Object 96"/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>
                <a:off x="6360191" y="5061484"/>
                <a:ext cx="2043296" cy="136081"/>
              </a:xfrm>
              <a:prstGeom prst="rect">
                <a:avLst/>
              </a:prstGeom>
            </p:spPr>
          </p:pic>
        </p:grpSp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430844" y="5129937"/>
              <a:ext cx="3227120" cy="811035"/>
            </a:xfrm>
            <a:prstGeom prst="rect">
              <a:avLst/>
            </a:prstGeom>
          </p:spPr>
        </p:pic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970258" y="5587665"/>
              <a:ext cx="2781229" cy="1124333"/>
            </a:xfrm>
            <a:prstGeom prst="rect">
              <a:avLst/>
            </a:prstGeom>
          </p:spPr>
        </p:pic>
        <p:grpSp>
          <p:nvGrpSpPr>
            <p:cNvPr id="1028" name="그룹 1028"/>
            <p:cNvGrpSpPr/>
            <p:nvPr/>
          </p:nvGrpSpPr>
          <p:grpSpPr>
            <a:xfrm>
              <a:off x="11096912" y="6807694"/>
              <a:ext cx="468743" cy="207418"/>
              <a:chOff x="11096912" y="6807694"/>
              <a:chExt cx="468743" cy="207418"/>
            </a:xfrm>
          </p:grpSpPr>
          <p:pic>
            <p:nvPicPr>
              <p:cNvPr id="102" name="Object 101"/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 rot="5400000">
                <a:off x="11096912" y="6807694"/>
                <a:ext cx="468743" cy="20741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7830" y="1573246"/>
            <a:ext cx="333333" cy="333333"/>
            <a:chOff x="1437830" y="1573246"/>
            <a:chExt cx="333333" cy="3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830" y="157324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830" y="2545516"/>
            <a:ext cx="333333" cy="333333"/>
            <a:chOff x="1437830" y="2545516"/>
            <a:chExt cx="333333" cy="3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830" y="254551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7830" y="3517786"/>
            <a:ext cx="333333" cy="333333"/>
            <a:chOff x="1437830" y="3517786"/>
            <a:chExt cx="333333" cy="3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830" y="351778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830" y="4490056"/>
            <a:ext cx="333333" cy="333333"/>
            <a:chOff x="1437830" y="4490056"/>
            <a:chExt cx="333333" cy="3333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7830" y="449005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7830" y="5462325"/>
            <a:ext cx="333333" cy="333333"/>
            <a:chOff x="1437830" y="5462325"/>
            <a:chExt cx="333333" cy="3333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7830" y="546232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830" y="6434595"/>
            <a:ext cx="333333" cy="333333"/>
            <a:chOff x="1437830" y="6434595"/>
            <a:chExt cx="333333" cy="333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7830" y="643459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7830" y="7406865"/>
            <a:ext cx="333333" cy="333333"/>
            <a:chOff x="1437830" y="7406865"/>
            <a:chExt cx="333333" cy="3333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7830" y="740686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7830" y="8379135"/>
            <a:ext cx="333333" cy="333333"/>
            <a:chOff x="1437830" y="8379135"/>
            <a:chExt cx="333333" cy="3333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7830" y="8379135"/>
              <a:ext cx="333333" cy="33333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501042" y="595156"/>
            <a:ext cx="7064499" cy="461275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006187" y="1420863"/>
            <a:ext cx="333333" cy="333333"/>
            <a:chOff x="7006187" y="1420863"/>
            <a:chExt cx="333333" cy="33333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13857" y="1328533"/>
              <a:ext cx="666667" cy="666667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06187" y="1420863"/>
              <a:ext cx="333333" cy="33333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636526" y="2878849"/>
            <a:ext cx="14587755" cy="6385170"/>
            <a:chOff x="2636526" y="2878849"/>
            <a:chExt cx="14587755" cy="638517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636526" y="2878849"/>
              <a:ext cx="14587755" cy="638517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787547" y="2939012"/>
            <a:ext cx="14190476" cy="6325008"/>
            <a:chOff x="2787547" y="2939012"/>
            <a:chExt cx="14190476" cy="632500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87547" y="2939012"/>
              <a:ext cx="14190476" cy="632500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-1592555" y="5125000"/>
            <a:ext cx="7910435" cy="35714"/>
            <a:chOff x="-1592555" y="5125000"/>
            <a:chExt cx="7910435" cy="3571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-5563930" y="5100940"/>
              <a:ext cx="15820871" cy="71429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-1592555" y="5125000"/>
              <a:ext cx="7910435" cy="35714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286317" y="2527345"/>
            <a:ext cx="1333124" cy="77596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7830" y="1573246"/>
            <a:ext cx="333333" cy="333333"/>
            <a:chOff x="1437830" y="1573246"/>
            <a:chExt cx="333333" cy="3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830" y="157324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830" y="2545516"/>
            <a:ext cx="333333" cy="333333"/>
            <a:chOff x="1437830" y="2545516"/>
            <a:chExt cx="333333" cy="3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830" y="254551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7830" y="3517786"/>
            <a:ext cx="333333" cy="333333"/>
            <a:chOff x="1437830" y="3517786"/>
            <a:chExt cx="333333" cy="3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830" y="351778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830" y="4490056"/>
            <a:ext cx="333333" cy="333333"/>
            <a:chOff x="1437830" y="4490056"/>
            <a:chExt cx="333333" cy="3333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7830" y="449005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7830" y="5462325"/>
            <a:ext cx="333333" cy="333333"/>
            <a:chOff x="1437830" y="5462325"/>
            <a:chExt cx="333333" cy="3333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7830" y="546232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830" y="6434595"/>
            <a:ext cx="333333" cy="333333"/>
            <a:chOff x="1437830" y="6434595"/>
            <a:chExt cx="333333" cy="333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7830" y="643459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7830" y="7406865"/>
            <a:ext cx="333333" cy="333333"/>
            <a:chOff x="1437830" y="7406865"/>
            <a:chExt cx="333333" cy="3333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7830" y="740686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7830" y="8379135"/>
            <a:ext cx="333333" cy="333333"/>
            <a:chOff x="1437830" y="8379135"/>
            <a:chExt cx="333333" cy="3333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7830" y="8379135"/>
              <a:ext cx="333333" cy="33333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501041" y="595156"/>
            <a:ext cx="7064501" cy="461275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006187" y="1420863"/>
            <a:ext cx="333333" cy="333333"/>
            <a:chOff x="7006187" y="1420863"/>
            <a:chExt cx="333333" cy="33333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13857" y="1328533"/>
              <a:ext cx="666667" cy="666667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06187" y="1420863"/>
              <a:ext cx="333333" cy="33333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295840" y="2553278"/>
            <a:ext cx="2768696" cy="75560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-1592555" y="5125000"/>
            <a:ext cx="7910435" cy="35714"/>
            <a:chOff x="-1592555" y="5125000"/>
            <a:chExt cx="7910435" cy="3571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-5563930" y="5100940"/>
              <a:ext cx="15820871" cy="71429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-1592555" y="5125000"/>
              <a:ext cx="7910435" cy="35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749780" y="3347937"/>
            <a:ext cx="6726530" cy="5497858"/>
            <a:chOff x="2749780" y="3347937"/>
            <a:chExt cx="6726530" cy="5497858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2943632" y="4138618"/>
              <a:ext cx="5306566" cy="3431731"/>
              <a:chOff x="2943632" y="4138618"/>
              <a:chExt cx="5306566" cy="3431731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943632" y="4138618"/>
                <a:ext cx="5306566" cy="3431731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6656061" y="8039006"/>
              <a:ext cx="1157572" cy="107143"/>
              <a:chOff x="6656061" y="8039006"/>
              <a:chExt cx="1157572" cy="107143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5400000">
                <a:off x="6656061" y="8039006"/>
                <a:ext cx="1157572" cy="107143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6629665" y="8183748"/>
              <a:ext cx="2846645" cy="662047"/>
              <a:chOff x="6629665" y="8183748"/>
              <a:chExt cx="2846645" cy="662047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5371992" y="8018374"/>
                <a:ext cx="5693289" cy="1324094"/>
              </a:xfrm>
              <a:prstGeom prst="rect">
                <a:avLst/>
              </a:prstGeom>
            </p:spPr>
          </p:pic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6629665" y="8183748"/>
                <a:ext cx="2846645" cy="662047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6319206" y="8485936"/>
              <a:ext cx="669533" cy="49595"/>
              <a:chOff x="6319206" y="8485936"/>
              <a:chExt cx="669533" cy="49595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5400000">
                <a:off x="6319206" y="8485936"/>
                <a:ext cx="669533" cy="49595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47827" y="8237605"/>
              <a:ext cx="1629867" cy="652067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7630824" y="8497708"/>
              <a:ext cx="465194" cy="21429"/>
              <a:chOff x="7630824" y="8497708"/>
              <a:chExt cx="465194" cy="21429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5400000">
                <a:off x="7630824" y="8497708"/>
                <a:ext cx="465194" cy="21429"/>
              </a:xfrm>
              <a:prstGeom prst="rect">
                <a:avLst/>
              </a:prstGeom>
            </p:spPr>
          </p:pic>
        </p:grpSp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551506" y="8209669"/>
              <a:ext cx="2169048" cy="720429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5659666" y="7897329"/>
              <a:ext cx="897447" cy="107143"/>
              <a:chOff x="5659666" y="7897329"/>
              <a:chExt cx="897447" cy="107143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5400000">
                <a:off x="5659666" y="7897329"/>
                <a:ext cx="897447" cy="107143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5519391" y="8429135"/>
              <a:ext cx="608046" cy="35714"/>
              <a:chOff x="5519391" y="8429135"/>
              <a:chExt cx="608046" cy="35714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5519391" y="8429135"/>
                <a:ext cx="608046" cy="35714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2749780" y="8063416"/>
              <a:ext cx="2846645" cy="663479"/>
              <a:chOff x="2749780" y="8063416"/>
              <a:chExt cx="2846645" cy="663479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492465" y="7897684"/>
                <a:ext cx="5693289" cy="1326958"/>
              </a:xfrm>
              <a:prstGeom prst="rect">
                <a:avLst/>
              </a:prstGeom>
            </p:spPr>
          </p:pic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2749780" y="8063416"/>
                <a:ext cx="2846645" cy="663479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5237351" y="8373385"/>
              <a:ext cx="669533" cy="49595"/>
              <a:chOff x="5237351" y="8373385"/>
              <a:chExt cx="669533" cy="49595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 rot="-5400000">
                <a:off x="5237351" y="8373385"/>
                <a:ext cx="669533" cy="49595"/>
              </a:xfrm>
              <a:prstGeom prst="rect">
                <a:avLst/>
              </a:prstGeom>
            </p:spPr>
          </p:pic>
        </p:grpSp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667290" y="8117157"/>
              <a:ext cx="2106800" cy="715114"/>
            </a:xfrm>
            <a:prstGeom prst="rect">
              <a:avLst/>
            </a:prstGeom>
          </p:spPr>
        </p:pic>
        <p:grpSp>
          <p:nvGrpSpPr>
            <p:cNvPr id="1023" name="그룹 1023"/>
            <p:cNvGrpSpPr/>
            <p:nvPr/>
          </p:nvGrpSpPr>
          <p:grpSpPr>
            <a:xfrm>
              <a:off x="3862331" y="8381267"/>
              <a:ext cx="465194" cy="21429"/>
              <a:chOff x="3862331" y="8381267"/>
              <a:chExt cx="465194" cy="21429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 rot="-5400000">
                <a:off x="3862331" y="8381267"/>
                <a:ext cx="465194" cy="21429"/>
              </a:xfrm>
              <a:prstGeom prst="rect">
                <a:avLst/>
              </a:prstGeom>
            </p:spPr>
          </p:pic>
        </p:grpSp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436214" y="8142471"/>
              <a:ext cx="1887190" cy="645000"/>
            </a:xfrm>
            <a:prstGeom prst="rect">
              <a:avLst/>
            </a:prstGeom>
          </p:spPr>
        </p:pic>
        <p:grpSp>
          <p:nvGrpSpPr>
            <p:cNvPr id="1024" name="그룹 1024"/>
            <p:cNvGrpSpPr/>
            <p:nvPr/>
          </p:nvGrpSpPr>
          <p:grpSpPr>
            <a:xfrm>
              <a:off x="2943632" y="3347937"/>
              <a:ext cx="1284887" cy="715146"/>
              <a:chOff x="2943632" y="3347937"/>
              <a:chExt cx="1284887" cy="715146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2402325" y="3091501"/>
                <a:ext cx="2569773" cy="1430293"/>
              </a:xfrm>
              <a:prstGeom prst="rect">
                <a:avLst/>
              </a:prstGeom>
            </p:spPr>
          </p:pic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2943632" y="3347937"/>
                <a:ext cx="1284887" cy="715146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2943632" y="3356973"/>
              <a:ext cx="1284887" cy="77166"/>
              <a:chOff x="2943632" y="3356973"/>
              <a:chExt cx="1284887" cy="77166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2943632" y="3356973"/>
                <a:ext cx="1284887" cy="77166"/>
              </a:xfrm>
              <a:prstGeom prst="rect">
                <a:avLst/>
              </a:prstGeom>
            </p:spPr>
          </p:pic>
        </p:grpSp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507394" y="3409404"/>
              <a:ext cx="1841562" cy="366771"/>
            </a:xfrm>
            <a:prstGeom prst="rect">
              <a:avLst/>
            </a:prstGeom>
          </p:spPr>
        </p:pic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560041" y="3490706"/>
              <a:ext cx="1948486" cy="771067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0286915" y="7240836"/>
            <a:ext cx="6576650" cy="1371039"/>
            <a:chOff x="10286915" y="7240836"/>
            <a:chExt cx="6576650" cy="1371039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11691434" y="7250360"/>
              <a:ext cx="3713643" cy="35714"/>
              <a:chOff x="11691434" y="7250360"/>
              <a:chExt cx="3713643" cy="35714"/>
            </a:xfrm>
          </p:grpSpPr>
          <p:pic>
            <p:nvPicPr>
              <p:cNvPr id="93" name="Object 92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11691434" y="7250360"/>
                <a:ext cx="3713643" cy="35714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15078175" y="7566945"/>
              <a:ext cx="687932" cy="35714"/>
              <a:chOff x="15078175" y="7566945"/>
              <a:chExt cx="687932" cy="35714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 rot="-5400000">
                <a:off x="15078175" y="7566945"/>
                <a:ext cx="687932" cy="35714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1293372" y="7566945"/>
              <a:ext cx="687932" cy="35714"/>
              <a:chOff x="11293372" y="7566945"/>
              <a:chExt cx="687932" cy="35714"/>
            </a:xfrm>
          </p:grpSpPr>
          <p:pic>
            <p:nvPicPr>
              <p:cNvPr id="99" name="Object 98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 rot="-5400000">
                <a:off x="11293372" y="7566945"/>
                <a:ext cx="687932" cy="35714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10287405" y="7949829"/>
              <a:ext cx="2846645" cy="662047"/>
              <a:chOff x="10287405" y="7949829"/>
              <a:chExt cx="2846645" cy="662047"/>
            </a:xfrm>
          </p:grpSpPr>
          <p:pic>
            <p:nvPicPr>
              <p:cNvPr id="102" name="Object 101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9029731" y="7784454"/>
                <a:ext cx="5693289" cy="1324094"/>
              </a:xfrm>
              <a:prstGeom prst="rect">
                <a:avLst/>
              </a:prstGeom>
            </p:spPr>
          </p:pic>
          <p:pic>
            <p:nvPicPr>
              <p:cNvPr id="103" name="Object 102"/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>
                <a:off x="10287405" y="7949829"/>
                <a:ext cx="2846645" cy="662047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9976946" y="8252016"/>
              <a:ext cx="669533" cy="49595"/>
              <a:chOff x="9976946" y="8252016"/>
              <a:chExt cx="669533" cy="49595"/>
            </a:xfrm>
          </p:grpSpPr>
          <p:pic>
            <p:nvPicPr>
              <p:cNvPr id="106" name="Object 105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 rot="5400000">
                <a:off x="9976946" y="8252016"/>
                <a:ext cx="669533" cy="49595"/>
              </a:xfrm>
              <a:prstGeom prst="rect">
                <a:avLst/>
              </a:prstGeom>
            </p:spPr>
          </p:pic>
        </p:grpSp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0048578" y="8008220"/>
              <a:ext cx="1801361" cy="639980"/>
            </a:xfrm>
            <a:prstGeom prst="rect">
              <a:avLst/>
            </a:prstGeom>
          </p:spPr>
        </p:pic>
        <p:grpSp>
          <p:nvGrpSpPr>
            <p:cNvPr id="1032" name="그룹 1032"/>
            <p:cNvGrpSpPr/>
            <p:nvPr/>
          </p:nvGrpSpPr>
          <p:grpSpPr>
            <a:xfrm>
              <a:off x="11398123" y="8276994"/>
              <a:ext cx="465194" cy="21429"/>
              <a:chOff x="11398123" y="8276994"/>
              <a:chExt cx="465194" cy="21429"/>
            </a:xfrm>
          </p:grpSpPr>
          <p:pic>
            <p:nvPicPr>
              <p:cNvPr id="110" name="Object 109"/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 rot="5400000">
                <a:off x="11398123" y="8276994"/>
                <a:ext cx="465194" cy="21429"/>
              </a:xfrm>
              <a:prstGeom prst="rect">
                <a:avLst/>
              </a:prstGeom>
            </p:spPr>
          </p:pic>
        </p:grpSp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1294438" y="8000032"/>
              <a:ext cx="2083819" cy="693971"/>
            </a:xfrm>
            <a:prstGeom prst="rect">
              <a:avLst/>
            </a:prstGeom>
          </p:spPr>
        </p:pic>
        <p:grpSp>
          <p:nvGrpSpPr>
            <p:cNvPr id="1033" name="그룹 1033"/>
            <p:cNvGrpSpPr/>
            <p:nvPr/>
          </p:nvGrpSpPr>
          <p:grpSpPr>
            <a:xfrm>
              <a:off x="14016920" y="7949829"/>
              <a:ext cx="2846645" cy="662047"/>
              <a:chOff x="14016920" y="7949829"/>
              <a:chExt cx="2846645" cy="662047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50" cstate="print"/>
              <a:stretch>
                <a:fillRect/>
              </a:stretch>
            </p:blipFill>
            <p:spPr>
              <a:xfrm>
                <a:off x="12759247" y="7784454"/>
                <a:ext cx="5693289" cy="1324094"/>
              </a:xfrm>
              <a:prstGeom prst="rect">
                <a:avLst/>
              </a:prstGeom>
            </p:spPr>
          </p:pic>
          <p:pic>
            <p:nvPicPr>
              <p:cNvPr id="115" name="Object 114"/>
              <p:cNvPicPr>
                <a:picLocks noChangeAspect="1"/>
              </p:cNvPicPr>
              <p:nvPr/>
            </p:nvPicPr>
            <p:blipFill>
              <a:blip r:embed="rId51" cstate="print"/>
              <a:stretch>
                <a:fillRect/>
              </a:stretch>
            </p:blipFill>
            <p:spPr>
              <a:xfrm>
                <a:off x="14016920" y="7949829"/>
                <a:ext cx="2846645" cy="662047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13706461" y="8252016"/>
              <a:ext cx="669533" cy="49595"/>
              <a:chOff x="13706461" y="8252016"/>
              <a:chExt cx="669533" cy="49595"/>
            </a:xfrm>
          </p:grpSpPr>
          <p:pic>
            <p:nvPicPr>
              <p:cNvPr id="118" name="Object 117"/>
              <p:cNvPicPr>
                <a:picLocks noChangeAspect="1"/>
              </p:cNvPicPr>
              <p:nvPr/>
            </p:nvPicPr>
            <p:blipFill>
              <a:blip r:embed="rId52" cstate="print"/>
              <a:stretch>
                <a:fillRect/>
              </a:stretch>
            </p:blipFill>
            <p:spPr>
              <a:xfrm rot="5400000">
                <a:off x="13706461" y="8252016"/>
                <a:ext cx="669533" cy="49595"/>
              </a:xfrm>
              <a:prstGeom prst="rect">
                <a:avLst/>
              </a:prstGeom>
            </p:spPr>
          </p:pic>
        </p:grpSp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3835083" y="8003686"/>
              <a:ext cx="1629867" cy="652067"/>
            </a:xfrm>
            <a:prstGeom prst="rect">
              <a:avLst/>
            </a:prstGeom>
          </p:spPr>
        </p:pic>
        <p:grpSp>
          <p:nvGrpSpPr>
            <p:cNvPr id="1035" name="그룹 1035"/>
            <p:cNvGrpSpPr/>
            <p:nvPr/>
          </p:nvGrpSpPr>
          <p:grpSpPr>
            <a:xfrm>
              <a:off x="15018079" y="8263789"/>
              <a:ext cx="465194" cy="21429"/>
              <a:chOff x="15018079" y="8263789"/>
              <a:chExt cx="465194" cy="21429"/>
            </a:xfrm>
          </p:grpSpPr>
          <p:pic>
            <p:nvPicPr>
              <p:cNvPr id="122" name="Object 121"/>
              <p:cNvPicPr>
                <a:picLocks noChangeAspect="1"/>
              </p:cNvPicPr>
              <p:nvPr/>
            </p:nvPicPr>
            <p:blipFill>
              <a:blip r:embed="rId54" cstate="print"/>
              <a:stretch>
                <a:fillRect/>
              </a:stretch>
            </p:blipFill>
            <p:spPr>
              <a:xfrm rot="5400000">
                <a:off x="15018079" y="8263789"/>
                <a:ext cx="465194" cy="21429"/>
              </a:xfrm>
              <a:prstGeom prst="rect">
                <a:avLst/>
              </a:prstGeom>
            </p:spPr>
          </p:pic>
        </p:grpSp>
        <p:pic>
          <p:nvPicPr>
            <p:cNvPr id="124" name="Object 123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4938762" y="7975749"/>
              <a:ext cx="2169048" cy="72042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3053882" y="6855286"/>
            <a:ext cx="740148" cy="107143"/>
            <a:chOff x="13053882" y="6855286"/>
            <a:chExt cx="740148" cy="107143"/>
          </a:xfrm>
        </p:grpSpPr>
        <p:pic>
          <p:nvPicPr>
            <p:cNvPr id="127" name="Object 126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 rot="-5400000">
              <a:off x="13053882" y="6855286"/>
              <a:ext cx="740148" cy="107143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9641616" y="1378087"/>
            <a:ext cx="7030784" cy="5215015"/>
            <a:chOff x="9641616" y="1378087"/>
            <a:chExt cx="7030784" cy="5215015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9641616" y="2355007"/>
              <a:ext cx="5341412" cy="4231730"/>
              <a:chOff x="9641616" y="2355007"/>
              <a:chExt cx="5341412" cy="4231730"/>
            </a:xfrm>
          </p:grpSpPr>
          <p:pic>
            <p:nvPicPr>
              <p:cNvPr id="131" name="Object 130"/>
              <p:cNvPicPr>
                <a:picLocks noChangeAspect="1"/>
              </p:cNvPicPr>
              <p:nvPr/>
            </p:nvPicPr>
            <p:blipFill>
              <a:blip r:embed="rId57" cstate="print"/>
              <a:stretch>
                <a:fillRect/>
              </a:stretch>
            </p:blipFill>
            <p:spPr>
              <a:xfrm>
                <a:off x="9641616" y="2355007"/>
                <a:ext cx="5341412" cy="4231730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9641618" y="1563004"/>
              <a:ext cx="1284887" cy="715146"/>
              <a:chOff x="9641618" y="1563004"/>
              <a:chExt cx="1284887" cy="71514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58" cstate="print"/>
              <a:stretch>
                <a:fillRect/>
              </a:stretch>
            </p:blipFill>
            <p:spPr>
              <a:xfrm>
                <a:off x="9100311" y="1306568"/>
                <a:ext cx="2569773" cy="1430293"/>
              </a:xfrm>
              <a:prstGeom prst="rect">
                <a:avLst/>
              </a:prstGeom>
            </p:spPr>
          </p:pic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59" cstate="print"/>
              <a:stretch>
                <a:fillRect/>
              </a:stretch>
            </p:blipFill>
            <p:spPr>
              <a:xfrm>
                <a:off x="9641618" y="1563004"/>
                <a:ext cx="1284887" cy="71514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9641618" y="1572040"/>
              <a:ext cx="1284887" cy="77166"/>
              <a:chOff x="9641618" y="1572040"/>
              <a:chExt cx="1284887" cy="7716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60" cstate="print"/>
              <a:stretch>
                <a:fillRect/>
              </a:stretch>
            </p:blipFill>
            <p:spPr>
              <a:xfrm>
                <a:off x="9641618" y="1572040"/>
                <a:ext cx="1284887" cy="77166"/>
              </a:xfrm>
              <a:prstGeom prst="rect">
                <a:avLst/>
              </a:prstGeom>
            </p:spPr>
          </p:pic>
        </p:grpSp>
        <p:pic>
          <p:nvPicPr>
            <p:cNvPr id="140" name="Object 139"/>
            <p:cNvPicPr>
              <a:picLocks noChangeAspect="1"/>
            </p:cNvPicPr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9218949" y="1620770"/>
              <a:ext cx="1838943" cy="369771"/>
            </a:xfrm>
            <a:prstGeom prst="rect">
              <a:avLst/>
            </a:prstGeom>
          </p:spPr>
        </p:pic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9267283" y="1700599"/>
              <a:ext cx="1911190" cy="786581"/>
            </a:xfrm>
            <a:prstGeom prst="rect">
              <a:avLst/>
            </a:prstGeom>
          </p:spPr>
        </p:pic>
        <p:grpSp>
          <p:nvGrpSpPr>
            <p:cNvPr id="1041" name="그룹 1041"/>
            <p:cNvGrpSpPr/>
            <p:nvPr/>
          </p:nvGrpSpPr>
          <p:grpSpPr>
            <a:xfrm>
              <a:off x="12650943" y="2004940"/>
              <a:ext cx="691317" cy="107143"/>
              <a:chOff x="12650943" y="2004940"/>
              <a:chExt cx="691317" cy="107143"/>
            </a:xfrm>
          </p:grpSpPr>
          <p:pic>
            <p:nvPicPr>
              <p:cNvPr id="143" name="Object 142"/>
              <p:cNvPicPr>
                <a:picLocks noChangeAspect="1"/>
              </p:cNvPicPr>
              <p:nvPr/>
            </p:nvPicPr>
            <p:blipFill>
              <a:blip r:embed="rId63" cstate="print"/>
              <a:stretch>
                <a:fillRect/>
              </a:stretch>
            </p:blipFill>
            <p:spPr>
              <a:xfrm rot="5400000">
                <a:off x="12650943" y="2004940"/>
                <a:ext cx="691317" cy="107143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2977553" y="1712853"/>
              <a:ext cx="872011" cy="35714"/>
              <a:chOff x="12977553" y="1712853"/>
              <a:chExt cx="872011" cy="35714"/>
            </a:xfrm>
          </p:grpSpPr>
          <p:pic>
            <p:nvPicPr>
              <p:cNvPr id="146" name="Object 145"/>
              <p:cNvPicPr>
                <a:picLocks noChangeAspect="1"/>
              </p:cNvPicPr>
              <p:nvPr/>
            </p:nvPicPr>
            <p:blipFill>
              <a:blip r:embed="rId64" cstate="print"/>
              <a:stretch>
                <a:fillRect/>
              </a:stretch>
            </p:blipFill>
            <p:spPr>
              <a:xfrm>
                <a:off x="12977553" y="1712853"/>
                <a:ext cx="872011" cy="3571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3825755" y="1378087"/>
              <a:ext cx="2846645" cy="663479"/>
              <a:chOff x="13825755" y="1378087"/>
              <a:chExt cx="2846645" cy="663479"/>
            </a:xfrm>
          </p:grpSpPr>
          <p:pic>
            <p:nvPicPr>
              <p:cNvPr id="149" name="Object 148"/>
              <p:cNvPicPr>
                <a:picLocks noChangeAspect="1"/>
              </p:cNvPicPr>
              <p:nvPr/>
            </p:nvPicPr>
            <p:blipFill>
              <a:blip r:embed="rId65" cstate="print"/>
              <a:stretch>
                <a:fillRect/>
              </a:stretch>
            </p:blipFill>
            <p:spPr>
              <a:xfrm>
                <a:off x="12568440" y="1212354"/>
                <a:ext cx="5693289" cy="1326958"/>
              </a:xfrm>
              <a:prstGeom prst="rect">
                <a:avLst/>
              </a:prstGeom>
            </p:spPr>
          </p:pic>
          <p:pic>
            <p:nvPicPr>
              <p:cNvPr id="150" name="Object 149"/>
              <p:cNvPicPr>
                <a:picLocks noChangeAspect="1"/>
              </p:cNvPicPr>
              <p:nvPr/>
            </p:nvPicPr>
            <p:blipFill>
              <a:blip r:embed="rId66" cstate="print"/>
              <a:stretch>
                <a:fillRect/>
              </a:stretch>
            </p:blipFill>
            <p:spPr>
              <a:xfrm>
                <a:off x="13825755" y="1378087"/>
                <a:ext cx="2846645" cy="663479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3490001" y="1688056"/>
              <a:ext cx="669533" cy="49595"/>
              <a:chOff x="13490001" y="1688056"/>
              <a:chExt cx="669533" cy="49595"/>
            </a:xfrm>
          </p:grpSpPr>
          <p:pic>
            <p:nvPicPr>
              <p:cNvPr id="153" name="Object 152"/>
              <p:cNvPicPr>
                <a:picLocks noChangeAspect="1"/>
              </p:cNvPicPr>
              <p:nvPr/>
            </p:nvPicPr>
            <p:blipFill>
              <a:blip r:embed="rId67" cstate="print"/>
              <a:stretch>
                <a:fillRect/>
              </a:stretch>
            </p:blipFill>
            <p:spPr>
              <a:xfrm rot="-5400000">
                <a:off x="13490001" y="1688056"/>
                <a:ext cx="669533" cy="49595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4938306" y="1695937"/>
              <a:ext cx="465194" cy="21429"/>
              <a:chOff x="14938306" y="1695937"/>
              <a:chExt cx="465194" cy="21429"/>
            </a:xfrm>
          </p:grpSpPr>
          <p:pic>
            <p:nvPicPr>
              <p:cNvPr id="156" name="Object 155"/>
              <p:cNvPicPr>
                <a:picLocks noChangeAspect="1"/>
              </p:cNvPicPr>
              <p:nvPr/>
            </p:nvPicPr>
            <p:blipFill>
              <a:blip r:embed="rId68" cstate="print"/>
              <a:stretch>
                <a:fillRect/>
              </a:stretch>
            </p:blipFill>
            <p:spPr>
              <a:xfrm rot="-5400000">
                <a:off x="14938306" y="1695937"/>
                <a:ext cx="465194" cy="21429"/>
              </a:xfrm>
              <a:prstGeom prst="rect">
                <a:avLst/>
              </a:prstGeom>
            </p:spPr>
          </p:pic>
        </p:grpSp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3512189" y="1457142"/>
              <a:ext cx="1887190" cy="645000"/>
            </a:xfrm>
            <a:prstGeom prst="rect">
              <a:avLst/>
            </a:prstGeom>
          </p:spPr>
        </p:pic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4743265" y="1431828"/>
              <a:ext cx="2106800" cy="7151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7830" y="1573246"/>
            <a:ext cx="333333" cy="333333"/>
            <a:chOff x="1437830" y="1573246"/>
            <a:chExt cx="333333" cy="3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830" y="157324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830" y="2545516"/>
            <a:ext cx="333333" cy="333333"/>
            <a:chOff x="1437830" y="2545516"/>
            <a:chExt cx="333333" cy="3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830" y="254551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7830" y="3517786"/>
            <a:ext cx="333333" cy="333333"/>
            <a:chOff x="1437830" y="3517786"/>
            <a:chExt cx="333333" cy="3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830" y="351778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830" y="4490056"/>
            <a:ext cx="333333" cy="333333"/>
            <a:chOff x="1437830" y="4490056"/>
            <a:chExt cx="333333" cy="3333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7830" y="449005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7830" y="5462325"/>
            <a:ext cx="333333" cy="333333"/>
            <a:chOff x="1437830" y="5462325"/>
            <a:chExt cx="333333" cy="3333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7830" y="546232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830" y="6434595"/>
            <a:ext cx="333333" cy="333333"/>
            <a:chOff x="1437830" y="6434595"/>
            <a:chExt cx="333333" cy="333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7830" y="643459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7830" y="7406865"/>
            <a:ext cx="333333" cy="333333"/>
            <a:chOff x="1437830" y="7406865"/>
            <a:chExt cx="333333" cy="3333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7830" y="740686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7830" y="8379135"/>
            <a:ext cx="333333" cy="333333"/>
            <a:chOff x="1437830" y="8379135"/>
            <a:chExt cx="333333" cy="3333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7830" y="837913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592555" y="5125000"/>
            <a:ext cx="7910435" cy="35714"/>
            <a:chOff x="-1592555" y="5125000"/>
            <a:chExt cx="7910435" cy="3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-5563930" y="5100940"/>
              <a:ext cx="15820871" cy="71429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-1592555" y="5125000"/>
              <a:ext cx="7910435" cy="3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695334" y="1066757"/>
            <a:ext cx="8753205" cy="7513264"/>
            <a:chOff x="2695334" y="1066757"/>
            <a:chExt cx="8753205" cy="7513264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2695352" y="1066757"/>
              <a:ext cx="2100049" cy="715146"/>
              <a:chOff x="2695352" y="1066757"/>
              <a:chExt cx="2100049" cy="715146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46464" y="810321"/>
                <a:ext cx="4200098" cy="1430293"/>
              </a:xfrm>
              <a:prstGeom prst="rect">
                <a:avLst/>
              </a:prstGeom>
            </p:spPr>
          </p:pic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695352" y="1066757"/>
                <a:ext cx="2100049" cy="71514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695352" y="1075793"/>
              <a:ext cx="2100049" cy="77166"/>
              <a:chOff x="2695352" y="1075793"/>
              <a:chExt cx="2100049" cy="77166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2695352" y="1075793"/>
                <a:ext cx="2100049" cy="77166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67429" y="1128220"/>
              <a:ext cx="3054657" cy="366771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438200" y="1244116"/>
              <a:ext cx="2604753" cy="740315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2695334" y="1891900"/>
              <a:ext cx="5102966" cy="5323080"/>
              <a:chOff x="2695334" y="1891900"/>
              <a:chExt cx="5102966" cy="5323080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2695334" y="1891900"/>
                <a:ext cx="5102966" cy="5323080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6746034" y="2143173"/>
              <a:ext cx="1817275" cy="107143"/>
              <a:chOff x="6746034" y="2143173"/>
              <a:chExt cx="1817275" cy="107143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6746034" y="2143173"/>
                <a:ext cx="1817275" cy="107143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8601894" y="1885183"/>
              <a:ext cx="2846645" cy="662047"/>
              <a:chOff x="8601894" y="1885183"/>
              <a:chExt cx="2846645" cy="662047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7344221" y="1719808"/>
                <a:ext cx="5693289" cy="1324094"/>
              </a:xfrm>
              <a:prstGeom prst="rect">
                <a:avLst/>
              </a:prstGeom>
            </p:spPr>
          </p:pic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8601894" y="1885183"/>
                <a:ext cx="2846645" cy="662047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8291435" y="2187370"/>
              <a:ext cx="669533" cy="49595"/>
              <a:chOff x="8291435" y="2187370"/>
              <a:chExt cx="669533" cy="49595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5400000">
                <a:off x="8291435" y="2187370"/>
                <a:ext cx="669533" cy="49595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432039" y="1967333"/>
              <a:ext cx="1707848" cy="609933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9693565" y="2202824"/>
              <a:ext cx="465194" cy="21429"/>
              <a:chOff x="9693565" y="2202824"/>
              <a:chExt cx="465194" cy="21429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5400000">
                <a:off x="9693565" y="2202824"/>
                <a:ext cx="465194" cy="21429"/>
              </a:xfrm>
              <a:prstGeom prst="rect">
                <a:avLst/>
              </a:prstGeom>
            </p:spPr>
          </p:pic>
        </p:grpSp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567334" y="1928324"/>
              <a:ext cx="2115781" cy="715143"/>
            </a:xfrm>
            <a:prstGeom prst="rect">
              <a:avLst/>
            </a:prstGeom>
          </p:spPr>
        </p:pic>
        <p:grpSp>
          <p:nvGrpSpPr>
            <p:cNvPr id="1020" name="그룹 1020"/>
            <p:cNvGrpSpPr/>
            <p:nvPr/>
          </p:nvGrpSpPr>
          <p:grpSpPr>
            <a:xfrm>
              <a:off x="5203559" y="7468172"/>
              <a:ext cx="703497" cy="107143"/>
              <a:chOff x="5203559" y="7468172"/>
              <a:chExt cx="703497" cy="107143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-5400000">
                <a:off x="5203559" y="7468172"/>
                <a:ext cx="703497" cy="107143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4138182" y="7917974"/>
              <a:ext cx="2846645" cy="662047"/>
              <a:chOff x="4138182" y="7917974"/>
              <a:chExt cx="2846645" cy="662047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2880508" y="7752600"/>
                <a:ext cx="5693289" cy="1324094"/>
              </a:xfrm>
              <a:prstGeom prst="rect">
                <a:avLst/>
              </a:prstGeom>
            </p:spPr>
          </p:pic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4138182" y="7917974"/>
                <a:ext cx="2846645" cy="662047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3827723" y="8220162"/>
              <a:ext cx="669533" cy="49595"/>
              <a:chOff x="3827723" y="8220162"/>
              <a:chExt cx="669533" cy="49595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 rot="5400000">
                <a:off x="3827723" y="8220162"/>
                <a:ext cx="669533" cy="49595"/>
              </a:xfrm>
              <a:prstGeom prst="rect">
                <a:avLst/>
              </a:prstGeom>
            </p:spPr>
          </p:pic>
        </p:grpSp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968326" y="8000124"/>
              <a:ext cx="1707848" cy="609933"/>
            </a:xfrm>
            <a:prstGeom prst="rect">
              <a:avLst/>
            </a:prstGeom>
          </p:spPr>
        </p:pic>
        <p:grpSp>
          <p:nvGrpSpPr>
            <p:cNvPr id="1023" name="그룹 1023"/>
            <p:cNvGrpSpPr/>
            <p:nvPr/>
          </p:nvGrpSpPr>
          <p:grpSpPr>
            <a:xfrm>
              <a:off x="5210805" y="8235616"/>
              <a:ext cx="465194" cy="21429"/>
              <a:chOff x="5210805" y="8235616"/>
              <a:chExt cx="465194" cy="21429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 rot="5400000">
                <a:off x="5210805" y="8235616"/>
                <a:ext cx="465194" cy="21429"/>
              </a:xfrm>
              <a:prstGeom prst="rect">
                <a:avLst/>
              </a:prstGeom>
            </p:spPr>
          </p:pic>
        </p:grpSp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118459" y="7963944"/>
              <a:ext cx="2100943" cy="70242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9741497" y="2951932"/>
            <a:ext cx="7046464" cy="5692751"/>
            <a:chOff x="9741497" y="2951932"/>
            <a:chExt cx="7046464" cy="5692751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9741558" y="3472413"/>
              <a:ext cx="2100049" cy="715146"/>
              <a:chOff x="9741558" y="3472413"/>
              <a:chExt cx="2100049" cy="715146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8792670" y="3215977"/>
                <a:ext cx="4200098" cy="1430293"/>
              </a:xfrm>
              <a:prstGeom prst="rect">
                <a:avLst/>
              </a:prstGeom>
            </p:spPr>
          </p:pic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9741558" y="3472413"/>
                <a:ext cx="2100049" cy="715146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9741558" y="3481450"/>
              <a:ext cx="2100049" cy="77166"/>
              <a:chOff x="9741558" y="3481450"/>
              <a:chExt cx="2100049" cy="77166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9741558" y="3481450"/>
                <a:ext cx="2100049" cy="77166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9741558" y="4282779"/>
              <a:ext cx="4862173" cy="4356606"/>
              <a:chOff x="9741558" y="4282779"/>
              <a:chExt cx="4862173" cy="4356606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9741558" y="4282779"/>
                <a:ext cx="4862173" cy="4356606"/>
              </a:xfrm>
              <a:prstGeom prst="rect">
                <a:avLst/>
              </a:prstGeom>
            </p:spPr>
          </p:pic>
        </p:grpSp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918706" y="3530418"/>
              <a:ext cx="3048895" cy="367923"/>
            </a:xfrm>
            <a:prstGeom prst="rect">
              <a:avLst/>
            </a:prstGeom>
          </p:spPr>
        </p:pic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106325" y="3652075"/>
              <a:ext cx="2973372" cy="730315"/>
            </a:xfrm>
            <a:prstGeom prst="rect">
              <a:avLst/>
            </a:prstGeom>
          </p:spPr>
        </p:pic>
        <p:grpSp>
          <p:nvGrpSpPr>
            <p:cNvPr id="1028" name="그룹 1028"/>
            <p:cNvGrpSpPr/>
            <p:nvPr/>
          </p:nvGrpSpPr>
          <p:grpSpPr>
            <a:xfrm>
              <a:off x="13338926" y="4823675"/>
              <a:ext cx="1833633" cy="107143"/>
              <a:chOff x="13338926" y="4823675"/>
              <a:chExt cx="1833633" cy="107143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13338926" y="4823675"/>
                <a:ext cx="1833633" cy="107143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3941316" y="2955571"/>
              <a:ext cx="2846645" cy="663479"/>
              <a:chOff x="13941316" y="2955571"/>
              <a:chExt cx="2846645" cy="663479"/>
            </a:xfrm>
          </p:grpSpPr>
          <p:pic>
            <p:nvPicPr>
              <p:cNvPr id="99" name="Object 98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12684001" y="2789839"/>
                <a:ext cx="5693289" cy="1326958"/>
              </a:xfrm>
              <a:prstGeom prst="rect">
                <a:avLst/>
              </a:prstGeom>
            </p:spPr>
          </p:pic>
          <p:pic>
            <p:nvPicPr>
              <p:cNvPr id="100" name="Object 99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13941316" y="2955571"/>
                <a:ext cx="2846645" cy="663479"/>
              </a:xfrm>
              <a:prstGeom prst="rect">
                <a:avLst/>
              </a:prstGeom>
            </p:spPr>
          </p:pic>
        </p:grpSp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4734721" y="3005779"/>
              <a:ext cx="2271924" cy="720429"/>
            </a:xfrm>
            <a:prstGeom prst="rect">
              <a:avLst/>
            </a:prstGeom>
          </p:spPr>
        </p:pic>
        <p:grpSp>
          <p:nvGrpSpPr>
            <p:cNvPr id="1030" name="그룹 1030"/>
            <p:cNvGrpSpPr/>
            <p:nvPr/>
          </p:nvGrpSpPr>
          <p:grpSpPr>
            <a:xfrm>
              <a:off x="15006248" y="3273422"/>
              <a:ext cx="465194" cy="21429"/>
              <a:chOff x="15006248" y="3273422"/>
              <a:chExt cx="465194" cy="21429"/>
            </a:xfrm>
          </p:grpSpPr>
          <p:pic>
            <p:nvPicPr>
              <p:cNvPr id="104" name="Object 103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 rot="-5400000">
                <a:off x="15006248" y="3273422"/>
                <a:ext cx="465194" cy="21429"/>
              </a:xfrm>
              <a:prstGeom prst="rect">
                <a:avLst/>
              </a:prstGeom>
            </p:spPr>
          </p:pic>
        </p:grpSp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3648426" y="3033446"/>
              <a:ext cx="1825352" cy="652067"/>
            </a:xfrm>
            <a:prstGeom prst="rect">
              <a:avLst/>
            </a:prstGeom>
          </p:spPr>
        </p:pic>
        <p:grpSp>
          <p:nvGrpSpPr>
            <p:cNvPr id="1031" name="그룹 1031"/>
            <p:cNvGrpSpPr/>
            <p:nvPr/>
          </p:nvGrpSpPr>
          <p:grpSpPr>
            <a:xfrm>
              <a:off x="13631347" y="3261902"/>
              <a:ext cx="669533" cy="49595"/>
              <a:chOff x="13631347" y="3261902"/>
              <a:chExt cx="669533" cy="49595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 rot="-5400000">
                <a:off x="13631347" y="3261902"/>
                <a:ext cx="669533" cy="49595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14589184" y="4239391"/>
              <a:ext cx="1278092" cy="35714"/>
              <a:chOff x="14589184" y="4239391"/>
              <a:chExt cx="1278092" cy="35714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 rot="-5400000">
                <a:off x="14589184" y="4239391"/>
                <a:ext cx="1278092" cy="3571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7830" y="1573246"/>
            <a:ext cx="333333" cy="333333"/>
            <a:chOff x="1437830" y="1573246"/>
            <a:chExt cx="333333" cy="3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830" y="157324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830" y="2545516"/>
            <a:ext cx="333333" cy="333333"/>
            <a:chOff x="1437830" y="2545516"/>
            <a:chExt cx="333333" cy="3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830" y="254551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7830" y="3517786"/>
            <a:ext cx="333333" cy="333333"/>
            <a:chOff x="1437830" y="3517786"/>
            <a:chExt cx="333333" cy="3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830" y="351778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830" y="4490056"/>
            <a:ext cx="333333" cy="333333"/>
            <a:chOff x="1437830" y="4490056"/>
            <a:chExt cx="333333" cy="3333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7830" y="449005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7830" y="5462325"/>
            <a:ext cx="333333" cy="333333"/>
            <a:chOff x="1437830" y="5462325"/>
            <a:chExt cx="333333" cy="3333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7830" y="546232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830" y="6434595"/>
            <a:ext cx="333333" cy="333333"/>
            <a:chOff x="1437830" y="6434595"/>
            <a:chExt cx="333333" cy="333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7830" y="643459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7830" y="7406865"/>
            <a:ext cx="333333" cy="333333"/>
            <a:chOff x="1437830" y="7406865"/>
            <a:chExt cx="333333" cy="3333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7830" y="740686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7830" y="8379135"/>
            <a:ext cx="333333" cy="333333"/>
            <a:chOff x="1437830" y="8379135"/>
            <a:chExt cx="333333" cy="3333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7830" y="837913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443242" y="1406579"/>
            <a:ext cx="333333" cy="333333"/>
            <a:chOff x="6443242" y="1406579"/>
            <a:chExt cx="333333" cy="33333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50912" y="1314249"/>
              <a:ext cx="666667" cy="666667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43242" y="1406579"/>
              <a:ext cx="333333" cy="33333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1592555" y="5125000"/>
            <a:ext cx="7910435" cy="35714"/>
            <a:chOff x="-1592555" y="5125000"/>
            <a:chExt cx="7910435" cy="3571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-5563930" y="5100940"/>
              <a:ext cx="15820871" cy="71429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-1592555" y="5125000"/>
              <a:ext cx="7910435" cy="35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161235" y="3851119"/>
            <a:ext cx="5185606" cy="4039707"/>
            <a:chOff x="3161235" y="3851119"/>
            <a:chExt cx="5185606" cy="403970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61235" y="3851119"/>
              <a:ext cx="5185606" cy="403970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335368" y="5167347"/>
            <a:ext cx="7961119" cy="21429"/>
            <a:chOff x="5335368" y="5167347"/>
            <a:chExt cx="7961119" cy="2142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5335368" y="5167347"/>
              <a:ext cx="7961119" cy="2142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915415" y="1746715"/>
            <a:ext cx="7203486" cy="6792284"/>
            <a:chOff x="9915415" y="1746715"/>
            <a:chExt cx="7203486" cy="679228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915415" y="1746715"/>
              <a:ext cx="7203486" cy="6792284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520089" y="589489"/>
            <a:ext cx="8902537" cy="461464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7830" y="1573246"/>
            <a:ext cx="333333" cy="333333"/>
            <a:chOff x="1437830" y="1573246"/>
            <a:chExt cx="333333" cy="3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830" y="157324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830" y="2545516"/>
            <a:ext cx="333333" cy="333333"/>
            <a:chOff x="1437830" y="2545516"/>
            <a:chExt cx="333333" cy="3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830" y="254551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7830" y="3517786"/>
            <a:ext cx="333333" cy="333333"/>
            <a:chOff x="1437830" y="3517786"/>
            <a:chExt cx="333333" cy="3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830" y="351778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830" y="4490056"/>
            <a:ext cx="333333" cy="333333"/>
            <a:chOff x="1437830" y="4490056"/>
            <a:chExt cx="333333" cy="3333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7830" y="449005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7830" y="5462325"/>
            <a:ext cx="333333" cy="333333"/>
            <a:chOff x="1437830" y="5462325"/>
            <a:chExt cx="333333" cy="3333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7830" y="546232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830" y="6434595"/>
            <a:ext cx="333333" cy="333333"/>
            <a:chOff x="1437830" y="6434595"/>
            <a:chExt cx="333333" cy="333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7830" y="643459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7830" y="7406865"/>
            <a:ext cx="333333" cy="333333"/>
            <a:chOff x="1437830" y="7406865"/>
            <a:chExt cx="333333" cy="3333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7830" y="740686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7830" y="8379135"/>
            <a:ext cx="333333" cy="333333"/>
            <a:chOff x="1437830" y="8379135"/>
            <a:chExt cx="333333" cy="3333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7830" y="837913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443242" y="1406579"/>
            <a:ext cx="333333" cy="333333"/>
            <a:chOff x="6443242" y="1406579"/>
            <a:chExt cx="333333" cy="33333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50912" y="1314249"/>
              <a:ext cx="666667" cy="666667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43242" y="1406579"/>
              <a:ext cx="333333" cy="33333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1592555" y="5125000"/>
            <a:ext cx="7910435" cy="35714"/>
            <a:chOff x="-1592555" y="5125000"/>
            <a:chExt cx="7910435" cy="3571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-5563930" y="5100940"/>
              <a:ext cx="15820871" cy="71429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-1592555" y="5125000"/>
              <a:ext cx="7910435" cy="35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119519" y="2709461"/>
            <a:ext cx="6179800" cy="6621387"/>
            <a:chOff x="3119519" y="2709461"/>
            <a:chExt cx="6179800" cy="662138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19519" y="2709461"/>
              <a:ext cx="6179800" cy="662138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327548" y="2723067"/>
            <a:ext cx="5866801" cy="6607782"/>
            <a:chOff x="10327548" y="2723067"/>
            <a:chExt cx="5866801" cy="660778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327548" y="2723067"/>
              <a:ext cx="5866801" cy="660778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571859" y="5835977"/>
            <a:ext cx="6526127" cy="21429"/>
            <a:chOff x="6571859" y="5835977"/>
            <a:chExt cx="6526127" cy="2142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6571859" y="5835977"/>
              <a:ext cx="6526127" cy="21429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520089" y="597099"/>
            <a:ext cx="10863975" cy="4601014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783770" y="1471234"/>
            <a:ext cx="5110686" cy="110069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7830" y="1573246"/>
            <a:ext cx="333333" cy="333333"/>
            <a:chOff x="1437830" y="1573246"/>
            <a:chExt cx="333333" cy="3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830" y="157324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830" y="2545516"/>
            <a:ext cx="333333" cy="333333"/>
            <a:chOff x="1437830" y="2545516"/>
            <a:chExt cx="333333" cy="3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830" y="254551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7830" y="3517786"/>
            <a:ext cx="333333" cy="333333"/>
            <a:chOff x="1437830" y="3517786"/>
            <a:chExt cx="333333" cy="3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830" y="351778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830" y="4490056"/>
            <a:ext cx="333333" cy="333333"/>
            <a:chOff x="1437830" y="4490056"/>
            <a:chExt cx="333333" cy="3333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7830" y="449005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7830" y="5462325"/>
            <a:ext cx="333333" cy="333333"/>
            <a:chOff x="1437830" y="5462325"/>
            <a:chExt cx="333333" cy="3333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7830" y="546232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830" y="6434595"/>
            <a:ext cx="333333" cy="333333"/>
            <a:chOff x="1437830" y="6434595"/>
            <a:chExt cx="333333" cy="333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7830" y="643459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7830" y="7406865"/>
            <a:ext cx="333333" cy="333333"/>
            <a:chOff x="1437830" y="7406865"/>
            <a:chExt cx="333333" cy="3333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7830" y="740686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7830" y="8379135"/>
            <a:ext cx="333333" cy="333333"/>
            <a:chOff x="1437830" y="8379135"/>
            <a:chExt cx="333333" cy="3333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7830" y="837913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443242" y="1406579"/>
            <a:ext cx="333333" cy="333333"/>
            <a:chOff x="6443242" y="1406579"/>
            <a:chExt cx="333333" cy="33333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50912" y="1314249"/>
              <a:ext cx="666667" cy="666667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43242" y="1406579"/>
              <a:ext cx="333333" cy="33333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1592555" y="5125000"/>
            <a:ext cx="7910435" cy="35714"/>
            <a:chOff x="-1592555" y="5125000"/>
            <a:chExt cx="7910435" cy="3571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-5563930" y="5100940"/>
              <a:ext cx="15820871" cy="71429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-1592555" y="5125000"/>
              <a:ext cx="7910435" cy="35714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520089" y="597099"/>
            <a:ext cx="8744518" cy="460101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137859" y="2624564"/>
            <a:ext cx="6410812" cy="75560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625672" y="3486259"/>
            <a:ext cx="6418826" cy="5210446"/>
            <a:chOff x="6625672" y="3486259"/>
            <a:chExt cx="6418826" cy="521044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625672" y="3486259"/>
              <a:ext cx="6418826" cy="52104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7830" y="1573246"/>
            <a:ext cx="333333" cy="333333"/>
            <a:chOff x="1437830" y="1573246"/>
            <a:chExt cx="333333" cy="3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830" y="157324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830" y="2545516"/>
            <a:ext cx="333333" cy="333333"/>
            <a:chOff x="1437830" y="2545516"/>
            <a:chExt cx="333333" cy="3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830" y="254551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7830" y="3517786"/>
            <a:ext cx="333333" cy="333333"/>
            <a:chOff x="1437830" y="3517786"/>
            <a:chExt cx="333333" cy="3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830" y="351778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830" y="4490056"/>
            <a:ext cx="333333" cy="333333"/>
            <a:chOff x="1437830" y="4490056"/>
            <a:chExt cx="333333" cy="3333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7830" y="449005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7830" y="5462325"/>
            <a:ext cx="333333" cy="333333"/>
            <a:chOff x="1437830" y="5462325"/>
            <a:chExt cx="333333" cy="3333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7830" y="546232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830" y="6434595"/>
            <a:ext cx="333333" cy="333333"/>
            <a:chOff x="1437830" y="6434595"/>
            <a:chExt cx="333333" cy="333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7830" y="643459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7830" y="7406865"/>
            <a:ext cx="333333" cy="333333"/>
            <a:chOff x="1437830" y="7406865"/>
            <a:chExt cx="333333" cy="3333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7830" y="740686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7830" y="8379135"/>
            <a:ext cx="333333" cy="333333"/>
            <a:chOff x="1437830" y="8379135"/>
            <a:chExt cx="333333" cy="3333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7830" y="837913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592555" y="5125000"/>
            <a:ext cx="7910435" cy="35714"/>
            <a:chOff x="-1592555" y="5125000"/>
            <a:chExt cx="7910435" cy="3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-5563930" y="5100940"/>
              <a:ext cx="15820871" cy="71429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-1592555" y="5125000"/>
              <a:ext cx="7910435" cy="3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070670" y="2409935"/>
            <a:ext cx="7387458" cy="6438114"/>
            <a:chOff x="2070670" y="2409935"/>
            <a:chExt cx="7387458" cy="643811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70670" y="2409935"/>
              <a:ext cx="7387458" cy="64381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888000" y="1416530"/>
            <a:ext cx="8156698" cy="7681544"/>
            <a:chOff x="9888000" y="1416530"/>
            <a:chExt cx="8156698" cy="768154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888000" y="1416530"/>
              <a:ext cx="8156698" cy="768154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548761" y="5112438"/>
            <a:ext cx="8070951" cy="21429"/>
            <a:chOff x="5548761" y="5112438"/>
            <a:chExt cx="8070951" cy="2142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5548761" y="5112438"/>
              <a:ext cx="8070951" cy="21429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109449" y="1456457"/>
            <a:ext cx="5842669" cy="76902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7830" y="1573246"/>
            <a:ext cx="333333" cy="333333"/>
            <a:chOff x="1437830" y="1573246"/>
            <a:chExt cx="333333" cy="3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830" y="157324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830" y="2545516"/>
            <a:ext cx="333333" cy="333333"/>
            <a:chOff x="1437830" y="2545516"/>
            <a:chExt cx="333333" cy="3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830" y="254551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7830" y="3517786"/>
            <a:ext cx="333333" cy="333333"/>
            <a:chOff x="1437830" y="3517786"/>
            <a:chExt cx="333333" cy="3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830" y="351778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830" y="4490056"/>
            <a:ext cx="333333" cy="333333"/>
            <a:chOff x="1437830" y="4490056"/>
            <a:chExt cx="333333" cy="3333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7830" y="449005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7830" y="5462325"/>
            <a:ext cx="333333" cy="333333"/>
            <a:chOff x="1437830" y="5462325"/>
            <a:chExt cx="333333" cy="3333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7830" y="546232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830" y="6434595"/>
            <a:ext cx="333333" cy="333333"/>
            <a:chOff x="1437830" y="6434595"/>
            <a:chExt cx="333333" cy="333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7830" y="643459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7830" y="7406865"/>
            <a:ext cx="333333" cy="333333"/>
            <a:chOff x="1437830" y="7406865"/>
            <a:chExt cx="333333" cy="3333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7830" y="740686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7830" y="8379135"/>
            <a:ext cx="333333" cy="333333"/>
            <a:chOff x="1437830" y="8379135"/>
            <a:chExt cx="333333" cy="3333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7830" y="837913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592555" y="5125000"/>
            <a:ext cx="7910435" cy="35714"/>
            <a:chOff x="-1592555" y="5125000"/>
            <a:chExt cx="7910435" cy="3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-5563930" y="5100940"/>
              <a:ext cx="15820871" cy="71429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-1592555" y="5125000"/>
              <a:ext cx="7910435" cy="3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855556" y="1639913"/>
            <a:ext cx="333333" cy="333333"/>
            <a:chOff x="4855556" y="1639913"/>
            <a:chExt cx="333333" cy="33333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63226" y="1547583"/>
              <a:ext cx="666667" cy="666667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55556" y="1639913"/>
              <a:ext cx="333333" cy="333333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286316" y="2617069"/>
            <a:ext cx="2035088" cy="77295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3100914" y="3684452"/>
            <a:ext cx="3786466" cy="1764964"/>
            <a:chOff x="3100914" y="3684452"/>
            <a:chExt cx="3786466" cy="1764964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3100917" y="3684452"/>
              <a:ext cx="3786462" cy="1764964"/>
              <a:chOff x="3100917" y="3684452"/>
              <a:chExt cx="3786462" cy="1764964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457289" y="3051574"/>
                <a:ext cx="7572924" cy="3529929"/>
              </a:xfrm>
              <a:prstGeom prst="rect">
                <a:avLst/>
              </a:prstGeom>
            </p:spPr>
          </p:pic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3100917" y="3684452"/>
                <a:ext cx="3786462" cy="176496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3100917" y="3693976"/>
              <a:ext cx="3786462" cy="98810"/>
              <a:chOff x="3100917" y="3693976"/>
              <a:chExt cx="3786462" cy="98810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3100917" y="3693976"/>
                <a:ext cx="3786462" cy="98810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227556" y="4317136"/>
              <a:ext cx="5045654" cy="1107216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42232" y="4040714"/>
              <a:ext cx="5321841" cy="559908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520089" y="583470"/>
            <a:ext cx="4798709" cy="4699366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3128990" y="6276187"/>
            <a:ext cx="3786464" cy="1764964"/>
            <a:chOff x="3128990" y="6276187"/>
            <a:chExt cx="3786464" cy="1764964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3128990" y="6276187"/>
              <a:ext cx="3786462" cy="1764964"/>
              <a:chOff x="3128990" y="6276187"/>
              <a:chExt cx="3786462" cy="1764964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485363" y="5643308"/>
                <a:ext cx="7572924" cy="3529929"/>
              </a:xfrm>
              <a:prstGeom prst="rect">
                <a:avLst/>
              </a:prstGeom>
            </p:spPr>
          </p:pic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3128990" y="6276187"/>
                <a:ext cx="3786462" cy="1764964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3128990" y="6285710"/>
              <a:ext cx="3786462" cy="98810"/>
              <a:chOff x="3128990" y="6285710"/>
              <a:chExt cx="3786462" cy="98810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3128990" y="6285710"/>
                <a:ext cx="3786462" cy="98810"/>
              </a:xfrm>
              <a:prstGeom prst="rect">
                <a:avLst/>
              </a:prstGeom>
            </p:spPr>
          </p:pic>
        </p:grpSp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881651" y="6908879"/>
              <a:ext cx="5400568" cy="1107216"/>
            </a:xfrm>
            <a:prstGeom prst="rect">
              <a:avLst/>
            </a:prstGeom>
          </p:spPr>
        </p:pic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802268" y="6634912"/>
              <a:ext cx="5302679" cy="55390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625933" y="3684452"/>
            <a:ext cx="3786464" cy="1764964"/>
            <a:chOff x="7625933" y="3684452"/>
            <a:chExt cx="3786464" cy="1764964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7625934" y="3684452"/>
              <a:ext cx="3786462" cy="1764964"/>
              <a:chOff x="7625934" y="3684452"/>
              <a:chExt cx="3786462" cy="1764964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5982307" y="3051574"/>
                <a:ext cx="7572924" cy="3529929"/>
              </a:xfrm>
              <a:prstGeom prst="rect">
                <a:avLst/>
              </a:prstGeom>
            </p:spPr>
          </p:pic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7625934" y="3684452"/>
                <a:ext cx="3786462" cy="1764964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7625934" y="3693976"/>
              <a:ext cx="3786462" cy="98810"/>
              <a:chOff x="7625934" y="3693976"/>
              <a:chExt cx="3786462" cy="98810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7625934" y="3693976"/>
                <a:ext cx="3786462" cy="98810"/>
              </a:xfrm>
              <a:prstGeom prst="rect">
                <a:avLst/>
              </a:prstGeom>
            </p:spPr>
          </p:pic>
        </p:grpSp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030756" y="4317136"/>
              <a:ext cx="4777226" cy="1107216"/>
            </a:xfrm>
            <a:prstGeom prst="rect">
              <a:avLst/>
            </a:prstGeom>
          </p:spPr>
        </p:pic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288002" y="4043183"/>
              <a:ext cx="5317260" cy="553908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2152000" y="3684452"/>
            <a:ext cx="3786471" cy="1764964"/>
            <a:chOff x="12152000" y="3684452"/>
            <a:chExt cx="3786471" cy="1764964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12152009" y="3684452"/>
              <a:ext cx="3786462" cy="1764964"/>
              <a:chOff x="12152009" y="3684452"/>
              <a:chExt cx="3786462" cy="1764964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10508382" y="3051574"/>
                <a:ext cx="7572924" cy="3529929"/>
              </a:xfrm>
              <a:prstGeom prst="rect">
                <a:avLst/>
              </a:prstGeom>
            </p:spPr>
          </p:pic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12152009" y="3684452"/>
                <a:ext cx="3786462" cy="1764964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2152009" y="3693976"/>
              <a:ext cx="3786462" cy="98810"/>
              <a:chOff x="12152009" y="3693976"/>
              <a:chExt cx="3786462" cy="98810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12152009" y="3693976"/>
                <a:ext cx="3786462" cy="98810"/>
              </a:xfrm>
              <a:prstGeom prst="rect">
                <a:avLst/>
              </a:prstGeom>
            </p:spPr>
          </p:pic>
        </p:grpSp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660108" y="4253346"/>
              <a:ext cx="5673940" cy="1171149"/>
            </a:xfrm>
            <a:prstGeom prst="rect">
              <a:avLst/>
            </a:prstGeom>
          </p:spPr>
        </p:pic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817725" y="4043183"/>
              <a:ext cx="5306289" cy="553908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625933" y="6284845"/>
            <a:ext cx="3786464" cy="1764964"/>
            <a:chOff x="7625933" y="6284845"/>
            <a:chExt cx="3786464" cy="1764964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7625934" y="6284845"/>
              <a:ext cx="3786462" cy="1764964"/>
              <a:chOff x="7625934" y="6284845"/>
              <a:chExt cx="3786462" cy="1764964"/>
            </a:xfrm>
          </p:grpSpPr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5982307" y="5651966"/>
                <a:ext cx="7572924" cy="3529929"/>
              </a:xfrm>
              <a:prstGeom prst="rect">
                <a:avLst/>
              </a:prstGeom>
            </p:spPr>
          </p:pic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7625934" y="6284845"/>
                <a:ext cx="3786462" cy="1764964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7625934" y="6294368"/>
              <a:ext cx="3786462" cy="98810"/>
              <a:chOff x="7625934" y="6294368"/>
              <a:chExt cx="3786462" cy="98810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7625934" y="6294368"/>
                <a:ext cx="3786462" cy="98810"/>
              </a:xfrm>
              <a:prstGeom prst="rect">
                <a:avLst/>
              </a:prstGeom>
            </p:spPr>
          </p:pic>
        </p:grpSp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613613" y="6917527"/>
              <a:ext cx="5194368" cy="1107216"/>
            </a:xfrm>
            <a:prstGeom prst="rect">
              <a:avLst/>
            </a:prstGeom>
          </p:spPr>
        </p:pic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296459" y="6643574"/>
              <a:ext cx="5301413" cy="553908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2152000" y="6276187"/>
            <a:ext cx="3786468" cy="1764964"/>
            <a:chOff x="12152000" y="6276187"/>
            <a:chExt cx="3786468" cy="1764964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12152005" y="6276187"/>
              <a:ext cx="3786462" cy="1764964"/>
              <a:chOff x="12152005" y="6276187"/>
              <a:chExt cx="3786462" cy="1764964"/>
            </a:xfrm>
          </p:grpSpPr>
          <p:pic>
            <p:nvPicPr>
              <p:cNvPr id="101" name="Object 100"/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>
                <a:off x="10508377" y="5643308"/>
                <a:ext cx="7572924" cy="3529929"/>
              </a:xfrm>
              <a:prstGeom prst="rect">
                <a:avLst/>
              </a:prstGeom>
            </p:spPr>
          </p:pic>
          <p:pic>
            <p:nvPicPr>
              <p:cNvPr id="102" name="Object 101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12152005" y="6276187"/>
                <a:ext cx="3786462" cy="1764964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12152005" y="6285710"/>
              <a:ext cx="3786462" cy="98810"/>
              <a:chOff x="12152005" y="6285710"/>
              <a:chExt cx="3786462" cy="98810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47" cstate="print"/>
              <a:stretch>
                <a:fillRect/>
              </a:stretch>
            </p:blipFill>
            <p:spPr>
              <a:xfrm>
                <a:off x="12152005" y="6285710"/>
                <a:ext cx="3786462" cy="98810"/>
              </a:xfrm>
              <a:prstGeom prst="rect">
                <a:avLst/>
              </a:prstGeom>
            </p:spPr>
          </p:pic>
        </p:grpSp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0496803" y="6845079"/>
              <a:ext cx="5799387" cy="1171149"/>
            </a:xfrm>
            <a:prstGeom prst="rect">
              <a:avLst/>
            </a:prstGeom>
          </p:spPr>
        </p:pic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0821158" y="6634916"/>
              <a:ext cx="5305527" cy="5539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7830" y="1573246"/>
            <a:ext cx="333333" cy="333333"/>
            <a:chOff x="1437830" y="1573246"/>
            <a:chExt cx="333333" cy="3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830" y="157324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830" y="2545516"/>
            <a:ext cx="333333" cy="333333"/>
            <a:chOff x="1437830" y="2545516"/>
            <a:chExt cx="333333" cy="3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830" y="254551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7830" y="3517786"/>
            <a:ext cx="333333" cy="333333"/>
            <a:chOff x="1437830" y="3517786"/>
            <a:chExt cx="333333" cy="3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830" y="351778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830" y="4490056"/>
            <a:ext cx="333333" cy="333333"/>
            <a:chOff x="1437830" y="4490056"/>
            <a:chExt cx="333333" cy="3333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7830" y="449005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7830" y="5462325"/>
            <a:ext cx="333333" cy="333333"/>
            <a:chOff x="1437830" y="5462325"/>
            <a:chExt cx="333333" cy="3333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7830" y="546232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830" y="6434595"/>
            <a:ext cx="333333" cy="333333"/>
            <a:chOff x="1437830" y="6434595"/>
            <a:chExt cx="333333" cy="333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7830" y="643459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7830" y="7406865"/>
            <a:ext cx="333333" cy="333333"/>
            <a:chOff x="1437830" y="7406865"/>
            <a:chExt cx="333333" cy="3333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7830" y="740686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7830" y="8379135"/>
            <a:ext cx="333333" cy="333333"/>
            <a:chOff x="1437830" y="8379135"/>
            <a:chExt cx="333333" cy="3333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7830" y="837913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443242" y="1406579"/>
            <a:ext cx="333333" cy="333333"/>
            <a:chOff x="6443242" y="1406579"/>
            <a:chExt cx="333333" cy="33333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50912" y="1314249"/>
              <a:ext cx="666667" cy="666667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43242" y="1406579"/>
              <a:ext cx="333333" cy="33333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1592555" y="5125000"/>
            <a:ext cx="7910435" cy="35714"/>
            <a:chOff x="-1592555" y="5125000"/>
            <a:chExt cx="7910435" cy="3571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-5563930" y="5100940"/>
              <a:ext cx="15820871" cy="71429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-1592555" y="5125000"/>
              <a:ext cx="7910435" cy="35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538156" y="3225449"/>
            <a:ext cx="6798051" cy="5140420"/>
            <a:chOff x="2538156" y="3225449"/>
            <a:chExt cx="6798051" cy="514042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38156" y="3225449"/>
              <a:ext cx="6798051" cy="514042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894495" y="2894613"/>
            <a:ext cx="7425920" cy="5542953"/>
            <a:chOff x="9894495" y="2894613"/>
            <a:chExt cx="7425920" cy="554295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894495" y="2894613"/>
              <a:ext cx="7425920" cy="554295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548761" y="5112438"/>
            <a:ext cx="8070951" cy="21429"/>
            <a:chOff x="5548761" y="5112438"/>
            <a:chExt cx="8070951" cy="2142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5548761" y="5112438"/>
              <a:ext cx="8070951" cy="21429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520089" y="597099"/>
            <a:ext cx="8706423" cy="460101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7830" y="1573246"/>
            <a:ext cx="333333" cy="333333"/>
            <a:chOff x="1437830" y="1573246"/>
            <a:chExt cx="333333" cy="3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830" y="157324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830" y="2545516"/>
            <a:ext cx="333333" cy="333333"/>
            <a:chOff x="1437830" y="2545516"/>
            <a:chExt cx="333333" cy="3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830" y="254551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7830" y="3517786"/>
            <a:ext cx="333333" cy="333333"/>
            <a:chOff x="1437830" y="3517786"/>
            <a:chExt cx="333333" cy="3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830" y="351778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830" y="4490056"/>
            <a:ext cx="333333" cy="333333"/>
            <a:chOff x="1437830" y="4490056"/>
            <a:chExt cx="333333" cy="3333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7830" y="449005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7830" y="5462325"/>
            <a:ext cx="333333" cy="333333"/>
            <a:chOff x="1437830" y="5462325"/>
            <a:chExt cx="333333" cy="3333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7830" y="546232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830" y="6434595"/>
            <a:ext cx="333333" cy="333333"/>
            <a:chOff x="1437830" y="6434595"/>
            <a:chExt cx="333333" cy="333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7830" y="643459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7830" y="7406865"/>
            <a:ext cx="333333" cy="333333"/>
            <a:chOff x="1437830" y="7406865"/>
            <a:chExt cx="333333" cy="3333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7830" y="740686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7830" y="8379135"/>
            <a:ext cx="333333" cy="333333"/>
            <a:chOff x="1437830" y="8379135"/>
            <a:chExt cx="333333" cy="3333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7830" y="837913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443242" y="1406579"/>
            <a:ext cx="333333" cy="333333"/>
            <a:chOff x="6443242" y="1406579"/>
            <a:chExt cx="333333" cy="33333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50912" y="1314249"/>
              <a:ext cx="666667" cy="666667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43242" y="1406579"/>
              <a:ext cx="333333" cy="33333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1592555" y="5125000"/>
            <a:ext cx="7910435" cy="35714"/>
            <a:chOff x="-1592555" y="5125000"/>
            <a:chExt cx="7910435" cy="3571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-5563930" y="5100940"/>
              <a:ext cx="15820871" cy="71429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-1592555" y="5125000"/>
              <a:ext cx="7910435" cy="35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787381" y="3419077"/>
            <a:ext cx="6606152" cy="5312439"/>
            <a:chOff x="2787381" y="3419077"/>
            <a:chExt cx="6606152" cy="531243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87381" y="3419077"/>
              <a:ext cx="6606152" cy="531243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184825" y="1832071"/>
            <a:ext cx="6171429" cy="1684930"/>
            <a:chOff x="10184825" y="1832071"/>
            <a:chExt cx="6171429" cy="168493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184825" y="1832071"/>
              <a:ext cx="6171429" cy="168493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892766" y="6075297"/>
            <a:ext cx="1552243" cy="1328513"/>
            <a:chOff x="4892766" y="6075297"/>
            <a:chExt cx="1552243" cy="132851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892766" y="6075297"/>
              <a:ext cx="1552243" cy="1328513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510566" y="595156"/>
            <a:ext cx="9187442" cy="4612756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688473" y="2762060"/>
            <a:ext cx="1729136" cy="769021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067811" y="1207690"/>
            <a:ext cx="1456402" cy="76902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971794" y="7455437"/>
            <a:ext cx="987638" cy="395992"/>
            <a:chOff x="4971794" y="7455437"/>
            <a:chExt cx="987638" cy="39599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971794" y="7455437"/>
              <a:ext cx="987638" cy="39599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435479" y="6834595"/>
            <a:ext cx="9195060" cy="1005529"/>
            <a:chOff x="6435479" y="6834595"/>
            <a:chExt cx="9195060" cy="100552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6435556" y="7170512"/>
              <a:ext cx="3501589" cy="107143"/>
              <a:chOff x="6435556" y="7170512"/>
              <a:chExt cx="3501589" cy="107143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-10800000">
                <a:off x="6435556" y="7170512"/>
                <a:ext cx="3501589" cy="107143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9871628" y="6834595"/>
              <a:ext cx="5758912" cy="804973"/>
              <a:chOff x="9871628" y="6834595"/>
              <a:chExt cx="5758912" cy="804973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7106013" y="6545949"/>
                <a:ext cx="11517823" cy="1609946"/>
              </a:xfrm>
              <a:prstGeom prst="rect">
                <a:avLst/>
              </a:prstGeom>
            </p:spPr>
          </p:pic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9871628" y="6834595"/>
                <a:ext cx="5758912" cy="804973"/>
              </a:xfrm>
              <a:prstGeom prst="rect">
                <a:avLst/>
              </a:prstGeom>
            </p:spPr>
          </p:pic>
        </p:grpSp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032444" y="6965929"/>
              <a:ext cx="5669705" cy="110276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9881152" y="7744008"/>
            <a:ext cx="3764557" cy="804973"/>
            <a:chOff x="9881152" y="7744008"/>
            <a:chExt cx="3764557" cy="804973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112713" y="7455362"/>
              <a:ext cx="7529115" cy="1609946"/>
            </a:xfrm>
            <a:prstGeom prst="rect">
              <a:avLst/>
            </a:prstGeom>
          </p:spPr>
        </p:pic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881152" y="7744008"/>
              <a:ext cx="3764557" cy="80497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161497" y="7964762"/>
            <a:ext cx="488373" cy="107817"/>
            <a:chOff x="5161497" y="7964762"/>
            <a:chExt cx="488373" cy="107817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5400000">
              <a:off x="5161497" y="7964762"/>
              <a:ext cx="488373" cy="107817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5378625" y="8224102"/>
            <a:ext cx="4491872" cy="35939"/>
            <a:chOff x="5378625" y="8224102"/>
            <a:chExt cx="4491872" cy="3593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378625" y="8224102"/>
              <a:ext cx="4491872" cy="3593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2390962" y="3684452"/>
            <a:ext cx="2228572" cy="2916810"/>
            <a:chOff x="12390962" y="3684452"/>
            <a:chExt cx="2228572" cy="2916810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591844" y="2541215"/>
              <a:ext cx="4457143" cy="5833619"/>
            </a:xfrm>
            <a:prstGeom prst="rect">
              <a:avLst/>
            </a:prstGeom>
          </p:spPr>
        </p:pic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390962" y="3684452"/>
              <a:ext cx="2228572" cy="2916810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0075428" y="7900295"/>
            <a:ext cx="3414553" cy="660315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2757862" y="3741731"/>
            <a:ext cx="1733562" cy="298568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7830" y="1573246"/>
            <a:ext cx="333333" cy="333333"/>
            <a:chOff x="1437830" y="1573246"/>
            <a:chExt cx="333333" cy="3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830" y="157324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830" y="2545516"/>
            <a:ext cx="333333" cy="333333"/>
            <a:chOff x="1437830" y="2545516"/>
            <a:chExt cx="333333" cy="3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830" y="254551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7830" y="3517786"/>
            <a:ext cx="333333" cy="333333"/>
            <a:chOff x="1437830" y="3517786"/>
            <a:chExt cx="333333" cy="3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830" y="351778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830" y="4490056"/>
            <a:ext cx="333333" cy="333333"/>
            <a:chOff x="1437830" y="4490056"/>
            <a:chExt cx="333333" cy="3333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7830" y="449005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7830" y="5462325"/>
            <a:ext cx="333333" cy="333333"/>
            <a:chOff x="1437830" y="5462325"/>
            <a:chExt cx="333333" cy="3333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7830" y="546232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830" y="6434595"/>
            <a:ext cx="333333" cy="333333"/>
            <a:chOff x="1437830" y="6434595"/>
            <a:chExt cx="333333" cy="333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7830" y="643459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7830" y="7406865"/>
            <a:ext cx="333333" cy="333333"/>
            <a:chOff x="1437830" y="7406865"/>
            <a:chExt cx="333333" cy="3333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7830" y="740686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7830" y="8379135"/>
            <a:ext cx="333333" cy="333333"/>
            <a:chOff x="1437830" y="8379135"/>
            <a:chExt cx="333333" cy="3333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7830" y="837913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592555" y="5125000"/>
            <a:ext cx="7910435" cy="35714"/>
            <a:chOff x="-1592555" y="5125000"/>
            <a:chExt cx="7910435" cy="3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-5563930" y="5100940"/>
              <a:ext cx="15820871" cy="71429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-1592555" y="5125000"/>
              <a:ext cx="7910435" cy="3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206590" y="2471135"/>
            <a:ext cx="6538700" cy="2185587"/>
            <a:chOff x="3206590" y="2471135"/>
            <a:chExt cx="6538700" cy="218558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06590" y="2471135"/>
              <a:ext cx="6538700" cy="2185587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109450" y="1623126"/>
            <a:ext cx="1979497" cy="76902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484349" y="3517786"/>
            <a:ext cx="1983183" cy="291738"/>
            <a:chOff x="5484349" y="3517786"/>
            <a:chExt cx="1983183" cy="29173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484349" y="3517786"/>
              <a:ext cx="1983183" cy="29173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484349" y="3835881"/>
            <a:ext cx="1983183" cy="293643"/>
            <a:chOff x="5484349" y="3835881"/>
            <a:chExt cx="1983183" cy="29364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84349" y="3835881"/>
              <a:ext cx="1983183" cy="29364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467809" y="3558225"/>
            <a:ext cx="3496255" cy="107143"/>
            <a:chOff x="7467809" y="3558225"/>
            <a:chExt cx="3496255" cy="10714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0800000">
              <a:off x="7467809" y="3558225"/>
              <a:ext cx="3496255" cy="10714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176114" y="2448124"/>
            <a:ext cx="380440" cy="430725"/>
            <a:chOff x="3176114" y="2448124"/>
            <a:chExt cx="380440" cy="430725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3176114" y="2448124"/>
              <a:ext cx="380440" cy="430725"/>
              <a:chOff x="3176114" y="2448124"/>
              <a:chExt cx="380440" cy="430725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3176114" y="2448124"/>
                <a:ext cx="380440" cy="430725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093017" y="2328309"/>
              <a:ext cx="648334" cy="71828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993888" y="4634678"/>
            <a:ext cx="1245713" cy="107143"/>
            <a:chOff x="4993888" y="4634678"/>
            <a:chExt cx="1245713" cy="107143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4993888" y="4634678"/>
              <a:ext cx="1245713" cy="10714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559268" y="2392381"/>
            <a:ext cx="6245698" cy="2392381"/>
            <a:chOff x="10559268" y="2392381"/>
            <a:chExt cx="6245698" cy="2392381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559268" y="2392381"/>
              <a:ext cx="6245698" cy="239238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528792" y="2330153"/>
            <a:ext cx="380440" cy="430725"/>
            <a:chOff x="10528792" y="2330153"/>
            <a:chExt cx="380440" cy="430725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0528792" y="2330153"/>
              <a:ext cx="380440" cy="430725"/>
              <a:chOff x="10528792" y="2330153"/>
              <a:chExt cx="380440" cy="430725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28792" y="2330153"/>
                <a:ext cx="380440" cy="430725"/>
              </a:xfrm>
              <a:prstGeom prst="rect">
                <a:avLst/>
              </a:prstGeom>
            </p:spPr>
          </p:pic>
        </p:grpSp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455220" y="2210336"/>
              <a:ext cx="610239" cy="71828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3402670" y="3015992"/>
            <a:ext cx="1274177" cy="425603"/>
            <a:chOff x="13402670" y="3015992"/>
            <a:chExt cx="1274177" cy="425603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402670" y="3015992"/>
              <a:ext cx="1274177" cy="425603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0559268" y="3851119"/>
            <a:ext cx="1699780" cy="638937"/>
            <a:chOff x="10559268" y="3851119"/>
            <a:chExt cx="1699780" cy="638937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559268" y="3851119"/>
              <a:ext cx="1699780" cy="638937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0719012" y="4975447"/>
            <a:ext cx="5709560" cy="804973"/>
            <a:chOff x="10719012" y="4975447"/>
            <a:chExt cx="5709560" cy="804973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978072" y="4686801"/>
              <a:ext cx="11419119" cy="1609946"/>
            </a:xfrm>
            <a:prstGeom prst="rect">
              <a:avLst/>
            </a:prstGeom>
          </p:spPr>
        </p:pic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719012" y="4975447"/>
              <a:ext cx="5709560" cy="804973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506377" y="7573532"/>
            <a:ext cx="5709560" cy="804973"/>
            <a:chOff x="3506377" y="7573532"/>
            <a:chExt cx="5709560" cy="804973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65438" y="7284886"/>
              <a:ext cx="11419119" cy="1609946"/>
            </a:xfrm>
            <a:prstGeom prst="rect">
              <a:avLst/>
            </a:prstGeom>
          </p:spPr>
        </p:pic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506377" y="7573532"/>
              <a:ext cx="5709560" cy="804973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198174" y="6128992"/>
            <a:ext cx="4967886" cy="1611206"/>
            <a:chOff x="11198174" y="6128992"/>
            <a:chExt cx="4967886" cy="1611206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198174" y="6128992"/>
              <a:ext cx="4967886" cy="1611206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1167395" y="5094600"/>
            <a:ext cx="4939534" cy="662867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3954910" y="7719505"/>
            <a:ext cx="4939534" cy="662867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11121977" y="6073775"/>
            <a:ext cx="380440" cy="430725"/>
            <a:chOff x="11121977" y="6073775"/>
            <a:chExt cx="380440" cy="430725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11121977" y="6073775"/>
              <a:ext cx="380440" cy="430725"/>
              <a:chOff x="11121977" y="6073775"/>
              <a:chExt cx="380440" cy="430725"/>
            </a:xfrm>
          </p:grpSpPr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11121977" y="6073775"/>
                <a:ext cx="380440" cy="430725"/>
              </a:xfrm>
              <a:prstGeom prst="rect">
                <a:avLst/>
              </a:prstGeom>
            </p:spPr>
          </p:pic>
        </p:grpSp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057790" y="5954076"/>
              <a:ext cx="572629" cy="717943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0575031" y="7976648"/>
            <a:ext cx="5709560" cy="804973"/>
            <a:chOff x="10575031" y="7976648"/>
            <a:chExt cx="5709560" cy="804973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834092" y="7688002"/>
              <a:ext cx="11419119" cy="1609946"/>
            </a:xfrm>
            <a:prstGeom prst="rect">
              <a:avLst/>
            </a:prstGeom>
          </p:spPr>
        </p:pic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575031" y="7976648"/>
              <a:ext cx="5709560" cy="804973"/>
            </a:xfrm>
            <a:prstGeom prst="rect">
              <a:avLst/>
            </a:prstGeom>
          </p:spPr>
        </p:pic>
      </p:grpSp>
      <p:pic>
        <p:nvPicPr>
          <p:cNvPr id="98" name="Object 97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1023429" y="8093705"/>
            <a:ext cx="4879390" cy="663895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3346270" y="5196344"/>
            <a:ext cx="6162888" cy="2185587"/>
            <a:chOff x="3346270" y="5196344"/>
            <a:chExt cx="6162888" cy="2185587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346270" y="5196344"/>
              <a:ext cx="6162888" cy="2185587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3346270" y="5142857"/>
            <a:ext cx="380440" cy="430725"/>
            <a:chOff x="3346270" y="5142857"/>
            <a:chExt cx="380440" cy="430725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3346270" y="5142857"/>
              <a:ext cx="380440" cy="430725"/>
              <a:chOff x="3346270" y="5142857"/>
              <a:chExt cx="380440" cy="430725"/>
            </a:xfrm>
          </p:grpSpPr>
          <p:pic>
            <p:nvPicPr>
              <p:cNvPr id="104" name="Object 103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3346270" y="5142857"/>
                <a:ext cx="380440" cy="430725"/>
              </a:xfrm>
              <a:prstGeom prst="rect">
                <a:avLst/>
              </a:prstGeom>
            </p:spPr>
          </p:pic>
        </p:grpSp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272533" y="5023152"/>
              <a:ext cx="610724" cy="717943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5058587" y="6369524"/>
            <a:ext cx="2622278" cy="490687"/>
            <a:chOff x="5058587" y="6369524"/>
            <a:chExt cx="2622278" cy="490687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058587" y="6369524"/>
              <a:ext cx="2622278" cy="490687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5904762" y="5757808"/>
            <a:ext cx="1356190" cy="459334"/>
            <a:chOff x="5904762" y="5757808"/>
            <a:chExt cx="1356190" cy="459334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904762" y="5757808"/>
              <a:ext cx="1356190" cy="459334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6347531" y="5589096"/>
            <a:ext cx="5194737" cy="107143"/>
            <a:chOff x="6347531" y="5589096"/>
            <a:chExt cx="5194737" cy="107143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 rot="-9000000">
              <a:off x="6347531" y="5589096"/>
              <a:ext cx="5194737" cy="107143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5547403" y="4129524"/>
            <a:ext cx="1920129" cy="275614"/>
            <a:chOff x="5547403" y="4129524"/>
            <a:chExt cx="1920129" cy="275614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547403" y="4129524"/>
              <a:ext cx="1920129" cy="275614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2416683" y="6434595"/>
            <a:ext cx="1934972" cy="742410"/>
            <a:chOff x="12416683" y="6434595"/>
            <a:chExt cx="1934972" cy="742410"/>
          </a:xfrm>
        </p:grpSpPr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2416683" y="6434595"/>
              <a:ext cx="1934972" cy="7424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7830" y="1573246"/>
            <a:ext cx="333333" cy="333333"/>
            <a:chOff x="1437830" y="1573246"/>
            <a:chExt cx="333333" cy="3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830" y="157324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830" y="2545516"/>
            <a:ext cx="333333" cy="333333"/>
            <a:chOff x="1437830" y="2545516"/>
            <a:chExt cx="333333" cy="3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830" y="254551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7830" y="3517786"/>
            <a:ext cx="333333" cy="333333"/>
            <a:chOff x="1437830" y="3517786"/>
            <a:chExt cx="333333" cy="3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830" y="351778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830" y="4490056"/>
            <a:ext cx="333333" cy="333333"/>
            <a:chOff x="1437830" y="4490056"/>
            <a:chExt cx="333333" cy="3333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7830" y="449005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7830" y="5462325"/>
            <a:ext cx="333333" cy="333333"/>
            <a:chOff x="1437830" y="5462325"/>
            <a:chExt cx="333333" cy="3333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7830" y="546232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830" y="6434595"/>
            <a:ext cx="333333" cy="333333"/>
            <a:chOff x="1437830" y="6434595"/>
            <a:chExt cx="333333" cy="333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7830" y="643459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7830" y="7406865"/>
            <a:ext cx="333333" cy="333333"/>
            <a:chOff x="1437830" y="7406865"/>
            <a:chExt cx="333333" cy="3333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7830" y="740686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7830" y="8379135"/>
            <a:ext cx="333333" cy="333333"/>
            <a:chOff x="1437830" y="8379135"/>
            <a:chExt cx="333333" cy="3333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7830" y="837913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592555" y="5125000"/>
            <a:ext cx="7910435" cy="35714"/>
            <a:chOff x="-1592555" y="5125000"/>
            <a:chExt cx="7910435" cy="3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-5563930" y="5100940"/>
              <a:ext cx="15820871" cy="71429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-1592555" y="5125000"/>
              <a:ext cx="7910435" cy="3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993257" y="2545516"/>
            <a:ext cx="6758494" cy="2597341"/>
            <a:chOff x="2993257" y="2545516"/>
            <a:chExt cx="6758494" cy="259734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93257" y="2545516"/>
              <a:ext cx="6758494" cy="259734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147942" y="2545516"/>
            <a:ext cx="6399484" cy="1868236"/>
            <a:chOff x="10147942" y="2545516"/>
            <a:chExt cx="6399484" cy="186823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147942" y="2545516"/>
              <a:ext cx="6399484" cy="186823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147942" y="4808151"/>
            <a:ext cx="6399484" cy="3538681"/>
            <a:chOff x="10147942" y="4808151"/>
            <a:chExt cx="6399484" cy="353868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147942" y="4808151"/>
              <a:ext cx="6399484" cy="353868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981196" y="4312381"/>
            <a:ext cx="1776899" cy="563810"/>
            <a:chOff x="4981196" y="4312381"/>
            <a:chExt cx="1776899" cy="56381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81196" y="4312381"/>
              <a:ext cx="1776899" cy="56381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069786" y="3851119"/>
            <a:ext cx="738652" cy="319468"/>
            <a:chOff x="13069786" y="3851119"/>
            <a:chExt cx="738652" cy="31946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069786" y="3851119"/>
              <a:ext cx="738652" cy="31946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080000" y="6798405"/>
            <a:ext cx="6284826" cy="982548"/>
            <a:chOff x="10080000" y="6798405"/>
            <a:chExt cx="6284826" cy="98254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080000" y="6798405"/>
              <a:ext cx="6284826" cy="98254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707486" y="7968238"/>
            <a:ext cx="431562" cy="319468"/>
            <a:chOff x="14707486" y="7968238"/>
            <a:chExt cx="431562" cy="319468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707486" y="7968238"/>
              <a:ext cx="431562" cy="319468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118973" y="1652297"/>
            <a:ext cx="1788155" cy="755603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2985894" y="2496820"/>
            <a:ext cx="380440" cy="430725"/>
            <a:chOff x="2985894" y="2496820"/>
            <a:chExt cx="380440" cy="430725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2985894" y="2496820"/>
              <a:ext cx="380440" cy="430725"/>
              <a:chOff x="2985894" y="2496820"/>
              <a:chExt cx="380440" cy="430725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2985894" y="2496820"/>
                <a:ext cx="380440" cy="430725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02797" y="2377005"/>
              <a:ext cx="648334" cy="71828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147942" y="2496820"/>
            <a:ext cx="380440" cy="430725"/>
            <a:chOff x="10147942" y="2496820"/>
            <a:chExt cx="380440" cy="430725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0147942" y="2496820"/>
              <a:ext cx="380440" cy="430725"/>
              <a:chOff x="10147942" y="2496820"/>
              <a:chExt cx="380440" cy="430725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147942" y="2496820"/>
                <a:ext cx="380440" cy="430725"/>
              </a:xfrm>
              <a:prstGeom prst="rect">
                <a:avLst/>
              </a:prstGeom>
            </p:spPr>
          </p:pic>
        </p:grpSp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074333" y="2377009"/>
              <a:ext cx="610239" cy="718286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0132704" y="4788323"/>
            <a:ext cx="380440" cy="430725"/>
            <a:chOff x="10132704" y="4788323"/>
            <a:chExt cx="380440" cy="430725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0132704" y="4788323"/>
              <a:ext cx="380440" cy="430725"/>
              <a:chOff x="10132704" y="4788323"/>
              <a:chExt cx="380440" cy="430725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132704" y="4788323"/>
                <a:ext cx="380440" cy="430725"/>
              </a:xfrm>
              <a:prstGeom prst="rect">
                <a:avLst/>
              </a:prstGeom>
            </p:spPr>
          </p:pic>
        </p:grpSp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059135" y="4668509"/>
              <a:ext cx="610239" cy="718286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4610267" y="5430731"/>
            <a:ext cx="3153702" cy="1494676"/>
            <a:chOff x="4610267" y="5430731"/>
            <a:chExt cx="3153702" cy="1494676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244794" y="4894772"/>
              <a:ext cx="6307405" cy="2989351"/>
            </a:xfrm>
            <a:prstGeom prst="rect">
              <a:avLst/>
            </a:prstGeom>
          </p:spPr>
        </p:pic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610267" y="5430731"/>
              <a:ext cx="3153702" cy="1494676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2999500" y="7196664"/>
            <a:ext cx="6375236" cy="1738657"/>
            <a:chOff x="2999500" y="7196664"/>
            <a:chExt cx="6375236" cy="1738657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7765" y="6573218"/>
              <a:ext cx="12750473" cy="3477314"/>
            </a:xfrm>
            <a:prstGeom prst="rect">
              <a:avLst/>
            </a:prstGeom>
          </p:spPr>
        </p:pic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999500" y="7196664"/>
              <a:ext cx="6375236" cy="1738657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3138019" y="7221107"/>
            <a:ext cx="5933533" cy="1788410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4779367" y="5627768"/>
            <a:ext cx="2715133" cy="123724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7830" y="1573246"/>
            <a:ext cx="333333" cy="333333"/>
            <a:chOff x="1437830" y="1573246"/>
            <a:chExt cx="333333" cy="3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830" y="157324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830" y="2545516"/>
            <a:ext cx="333333" cy="333333"/>
            <a:chOff x="1437830" y="2545516"/>
            <a:chExt cx="333333" cy="3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830" y="254551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7830" y="3517786"/>
            <a:ext cx="333333" cy="333333"/>
            <a:chOff x="1437830" y="3517786"/>
            <a:chExt cx="333333" cy="3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830" y="351778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830" y="4490056"/>
            <a:ext cx="333333" cy="333333"/>
            <a:chOff x="1437830" y="4490056"/>
            <a:chExt cx="333333" cy="3333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7830" y="449005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7830" y="5462325"/>
            <a:ext cx="333333" cy="333333"/>
            <a:chOff x="1437830" y="5462325"/>
            <a:chExt cx="333333" cy="3333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7830" y="546232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830" y="6434595"/>
            <a:ext cx="333333" cy="333333"/>
            <a:chOff x="1437830" y="6434595"/>
            <a:chExt cx="333333" cy="333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7830" y="643459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7830" y="7406865"/>
            <a:ext cx="333333" cy="333333"/>
            <a:chOff x="1437830" y="7406865"/>
            <a:chExt cx="333333" cy="3333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7830" y="740686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7830" y="8379135"/>
            <a:ext cx="333333" cy="333333"/>
            <a:chOff x="1437830" y="8379135"/>
            <a:chExt cx="333333" cy="3333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7830" y="837913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443242" y="1406579"/>
            <a:ext cx="333333" cy="333333"/>
            <a:chOff x="6443242" y="1406579"/>
            <a:chExt cx="333333" cy="33333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50912" y="1314249"/>
              <a:ext cx="666667" cy="666667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43242" y="1406579"/>
              <a:ext cx="333333" cy="33333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1592555" y="5125000"/>
            <a:ext cx="7910435" cy="35714"/>
            <a:chOff x="-1592555" y="5125000"/>
            <a:chExt cx="7910435" cy="3571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-5563930" y="5100940"/>
              <a:ext cx="15820871" cy="71429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-1592555" y="5125000"/>
              <a:ext cx="7910435" cy="35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225476" y="3266394"/>
            <a:ext cx="5961704" cy="2567389"/>
            <a:chOff x="3225476" y="3266394"/>
            <a:chExt cx="5961704" cy="256738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225476" y="3266394"/>
              <a:ext cx="5961704" cy="256738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911646" y="1614287"/>
            <a:ext cx="6725337" cy="4643685"/>
            <a:chOff x="9911646" y="1614287"/>
            <a:chExt cx="6725337" cy="464368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911646" y="1614287"/>
              <a:ext cx="6725337" cy="4643685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510565" y="583670"/>
            <a:ext cx="9187445" cy="462787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128335" y="2589554"/>
            <a:ext cx="1476488" cy="79412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9911646" y="6767929"/>
            <a:ext cx="5562622" cy="1606959"/>
            <a:chOff x="9911646" y="6767929"/>
            <a:chExt cx="5562622" cy="160695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357593" y="6191707"/>
              <a:ext cx="11125244" cy="3213919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911646" y="6767929"/>
              <a:ext cx="5562622" cy="160695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486757" y="4306475"/>
            <a:ext cx="981386" cy="495620"/>
            <a:chOff x="12486757" y="4306475"/>
            <a:chExt cx="981386" cy="495620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486757" y="4306475"/>
              <a:ext cx="981386" cy="49562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928501" y="4872968"/>
            <a:ext cx="6674773" cy="1223656"/>
            <a:chOff x="9928501" y="4872968"/>
            <a:chExt cx="6674773" cy="1223656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928501" y="4872968"/>
              <a:ext cx="6674773" cy="122365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5088932" y="3541103"/>
            <a:ext cx="1117396" cy="357345"/>
            <a:chOff x="5088932" y="3541103"/>
            <a:chExt cx="1117396" cy="357345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088932" y="3541103"/>
              <a:ext cx="1117396" cy="35734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309294" y="4358645"/>
            <a:ext cx="1601383" cy="357345"/>
            <a:chOff x="5309294" y="4358645"/>
            <a:chExt cx="1601383" cy="357345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309294" y="4358645"/>
              <a:ext cx="1601383" cy="35734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4736834" y="4156243"/>
            <a:ext cx="611540" cy="371190"/>
            <a:chOff x="4736834" y="4156243"/>
            <a:chExt cx="611540" cy="371190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736834" y="4156243"/>
              <a:ext cx="611540" cy="37119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096527" y="5165354"/>
            <a:ext cx="611540" cy="371190"/>
            <a:chOff x="6096527" y="5165354"/>
            <a:chExt cx="611540" cy="371190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096527" y="5165354"/>
              <a:ext cx="611540" cy="37119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4783162" y="4920301"/>
            <a:ext cx="683195" cy="371190"/>
            <a:chOff x="4783162" y="4920301"/>
            <a:chExt cx="683195" cy="371190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783162" y="4920301"/>
              <a:ext cx="683195" cy="37119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225476" y="6096624"/>
            <a:ext cx="3966388" cy="2861132"/>
            <a:chOff x="3225476" y="6096624"/>
            <a:chExt cx="3966388" cy="2861132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646907" y="5070683"/>
              <a:ext cx="7932776" cy="5722263"/>
            </a:xfrm>
            <a:prstGeom prst="rect">
              <a:avLst/>
            </a:prstGeom>
          </p:spPr>
        </p:pic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225476" y="6096624"/>
              <a:ext cx="3966388" cy="2861132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3225476" y="3238540"/>
            <a:ext cx="394807" cy="446991"/>
            <a:chOff x="3225476" y="3238540"/>
            <a:chExt cx="394807" cy="446991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3225476" y="3238540"/>
              <a:ext cx="394807" cy="446991"/>
              <a:chOff x="3225476" y="3238540"/>
              <a:chExt cx="394807" cy="446991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3225476" y="3238540"/>
                <a:ext cx="394807" cy="446991"/>
              </a:xfrm>
              <a:prstGeom prst="rect">
                <a:avLst/>
              </a:prstGeom>
            </p:spPr>
          </p:pic>
        </p:grpSp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139540" y="3116481"/>
              <a:ext cx="666526" cy="74125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9894791" y="1573246"/>
            <a:ext cx="406773" cy="460539"/>
            <a:chOff x="9894791" y="1573246"/>
            <a:chExt cx="406773" cy="460539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9894791" y="1573246"/>
              <a:ext cx="406773" cy="460539"/>
              <a:chOff x="9894791" y="1573246"/>
              <a:chExt cx="406773" cy="460539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9894791" y="1573246"/>
                <a:ext cx="406773" cy="460539"/>
              </a:xfrm>
              <a:prstGeom prst="rect">
                <a:avLst/>
              </a:prstGeom>
            </p:spPr>
          </p:pic>
        </p:grpSp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816010" y="1449812"/>
              <a:ext cx="653266" cy="760495"/>
            </a:xfrm>
            <a:prstGeom prst="rect">
              <a:avLst/>
            </a:prstGeom>
          </p:spPr>
        </p:pic>
      </p:grpSp>
      <p:pic>
        <p:nvPicPr>
          <p:cNvPr id="91" name="Object 90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3478828" y="6244776"/>
            <a:ext cx="3249371" cy="2577524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0069121" y="6922655"/>
            <a:ext cx="5029210" cy="139234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7830" y="1573246"/>
            <a:ext cx="333333" cy="333333"/>
            <a:chOff x="1437830" y="1573246"/>
            <a:chExt cx="333333" cy="3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830" y="157324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830" y="2545516"/>
            <a:ext cx="333333" cy="333333"/>
            <a:chOff x="1437830" y="2545516"/>
            <a:chExt cx="333333" cy="3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830" y="254551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7830" y="3517786"/>
            <a:ext cx="333333" cy="333333"/>
            <a:chOff x="1437830" y="3517786"/>
            <a:chExt cx="333333" cy="3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830" y="351778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830" y="4490056"/>
            <a:ext cx="333333" cy="333333"/>
            <a:chOff x="1437830" y="4490056"/>
            <a:chExt cx="333333" cy="3333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7830" y="449005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7830" y="5462325"/>
            <a:ext cx="333333" cy="333333"/>
            <a:chOff x="1437830" y="5462325"/>
            <a:chExt cx="333333" cy="3333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7830" y="546232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830" y="6434595"/>
            <a:ext cx="333333" cy="333333"/>
            <a:chOff x="1437830" y="6434595"/>
            <a:chExt cx="333333" cy="333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7830" y="643459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7830" y="7406865"/>
            <a:ext cx="333333" cy="333333"/>
            <a:chOff x="1437830" y="7406865"/>
            <a:chExt cx="333333" cy="3333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7830" y="740686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7830" y="8379135"/>
            <a:ext cx="333333" cy="333333"/>
            <a:chOff x="1437830" y="8379135"/>
            <a:chExt cx="333333" cy="3333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7830" y="837913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592555" y="5125000"/>
            <a:ext cx="7910435" cy="35714"/>
            <a:chOff x="-1592555" y="5125000"/>
            <a:chExt cx="7910435" cy="3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-5563930" y="5100940"/>
              <a:ext cx="15820871" cy="71429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-1592555" y="5125000"/>
              <a:ext cx="7910435" cy="3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957698" y="4067087"/>
            <a:ext cx="6289962" cy="1559710"/>
            <a:chOff x="2957698" y="4067087"/>
            <a:chExt cx="6289962" cy="155971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57698" y="4067087"/>
              <a:ext cx="6289962" cy="155971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957698" y="5924408"/>
            <a:ext cx="6284946" cy="2700227"/>
            <a:chOff x="2957698" y="5924408"/>
            <a:chExt cx="6284946" cy="270022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57698" y="5924408"/>
              <a:ext cx="6284946" cy="270022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635950" y="4773635"/>
            <a:ext cx="6742073" cy="4142153"/>
            <a:chOff x="9635950" y="4773635"/>
            <a:chExt cx="6742073" cy="414215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850703" y="3288347"/>
              <a:ext cx="13484145" cy="8284307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35950" y="4773635"/>
              <a:ext cx="6742073" cy="414215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201185" y="6372053"/>
            <a:ext cx="1885947" cy="393836"/>
            <a:chOff x="5201185" y="6372053"/>
            <a:chExt cx="1885947" cy="39383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01185" y="6372053"/>
              <a:ext cx="1885947" cy="39383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310016" y="4656722"/>
            <a:ext cx="412310" cy="328789"/>
            <a:chOff x="4310016" y="4656722"/>
            <a:chExt cx="412310" cy="32878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310016" y="4656722"/>
              <a:ext cx="412310" cy="32878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957698" y="7253407"/>
            <a:ext cx="6225275" cy="1246615"/>
            <a:chOff x="2957698" y="7253407"/>
            <a:chExt cx="6225275" cy="124661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957698" y="7253407"/>
              <a:ext cx="6225275" cy="124661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933990" y="2328050"/>
            <a:ext cx="6289962" cy="1356403"/>
            <a:chOff x="2933990" y="2328050"/>
            <a:chExt cx="6289962" cy="1356403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933990" y="2328050"/>
              <a:ext cx="6289962" cy="135640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688860" y="2140007"/>
            <a:ext cx="6462034" cy="2346584"/>
            <a:chOff x="9688860" y="2140007"/>
            <a:chExt cx="6462034" cy="2346584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789700" y="1298572"/>
              <a:ext cx="12924069" cy="4693168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688860" y="2140007"/>
              <a:ext cx="6462034" cy="234658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926171" y="4017786"/>
            <a:ext cx="380440" cy="430725"/>
            <a:chOff x="2926171" y="4017786"/>
            <a:chExt cx="380440" cy="430725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2926171" y="4017786"/>
              <a:ext cx="380440" cy="430725"/>
              <a:chOff x="2926171" y="4017786"/>
              <a:chExt cx="380440" cy="430725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2926171" y="4017786"/>
                <a:ext cx="380440" cy="430725"/>
              </a:xfrm>
              <a:prstGeom prst="rect">
                <a:avLst/>
              </a:prstGeom>
            </p:spPr>
          </p:pic>
        </p:grpSp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852643" y="3897972"/>
              <a:ext cx="610239" cy="71828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2957698" y="5899317"/>
            <a:ext cx="380440" cy="430725"/>
            <a:chOff x="2957698" y="5899317"/>
            <a:chExt cx="380440" cy="430725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2957698" y="5899317"/>
              <a:ext cx="380440" cy="430725"/>
              <a:chOff x="2957698" y="5899317"/>
              <a:chExt cx="380440" cy="430725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2957698" y="5899317"/>
                <a:ext cx="380440" cy="430725"/>
              </a:xfrm>
              <a:prstGeom prst="rect">
                <a:avLst/>
              </a:prstGeom>
            </p:spPr>
          </p:pic>
        </p:grpSp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893652" y="5779507"/>
              <a:ext cx="572143" cy="718286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3109449" y="1617287"/>
            <a:ext cx="1476489" cy="794127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9754469" y="2237087"/>
            <a:ext cx="6264514" cy="2185990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9841524" y="4984181"/>
            <a:ext cx="6052676" cy="376190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7830" y="1573246"/>
            <a:ext cx="333333" cy="333333"/>
            <a:chOff x="1437830" y="1573246"/>
            <a:chExt cx="333333" cy="3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830" y="157324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830" y="2545516"/>
            <a:ext cx="333333" cy="333333"/>
            <a:chOff x="1437830" y="2545516"/>
            <a:chExt cx="333333" cy="3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830" y="254551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7830" y="3517786"/>
            <a:ext cx="333333" cy="333333"/>
            <a:chOff x="1437830" y="3517786"/>
            <a:chExt cx="333333" cy="3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830" y="351778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830" y="4490056"/>
            <a:ext cx="333333" cy="333333"/>
            <a:chOff x="1437830" y="4490056"/>
            <a:chExt cx="333333" cy="3333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7830" y="449005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7830" y="5462325"/>
            <a:ext cx="333333" cy="333333"/>
            <a:chOff x="1437830" y="5462325"/>
            <a:chExt cx="333333" cy="3333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7830" y="546232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830" y="6434595"/>
            <a:ext cx="333333" cy="333333"/>
            <a:chOff x="1437830" y="6434595"/>
            <a:chExt cx="333333" cy="333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7830" y="643459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7830" y="7406865"/>
            <a:ext cx="333333" cy="333333"/>
            <a:chOff x="1437830" y="7406865"/>
            <a:chExt cx="333333" cy="3333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7830" y="740686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7830" y="8379135"/>
            <a:ext cx="333333" cy="333333"/>
            <a:chOff x="1437830" y="8379135"/>
            <a:chExt cx="333333" cy="3333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7830" y="837913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592555" y="5125000"/>
            <a:ext cx="7910435" cy="35714"/>
            <a:chOff x="-1592555" y="5125000"/>
            <a:chExt cx="7910435" cy="3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-5563930" y="5100940"/>
              <a:ext cx="15820871" cy="71429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-1592555" y="5125000"/>
              <a:ext cx="7910435" cy="3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206590" y="2545516"/>
            <a:ext cx="6171429" cy="2496533"/>
            <a:chOff x="3206590" y="2545516"/>
            <a:chExt cx="6171429" cy="249653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06590" y="2545516"/>
              <a:ext cx="6171429" cy="249653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206590" y="5199528"/>
            <a:ext cx="6171429" cy="2047157"/>
            <a:chOff x="3206590" y="5199528"/>
            <a:chExt cx="6171429" cy="204715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206590" y="5199528"/>
              <a:ext cx="6171429" cy="204715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225481" y="7406865"/>
            <a:ext cx="6171429" cy="1744750"/>
            <a:chOff x="3225481" y="7406865"/>
            <a:chExt cx="6171429" cy="174475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225481" y="7406865"/>
              <a:ext cx="6171429" cy="174475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338835" y="3803828"/>
            <a:ext cx="1991599" cy="330156"/>
            <a:chOff x="5338835" y="3803828"/>
            <a:chExt cx="1991599" cy="33015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338835" y="3803828"/>
              <a:ext cx="1991599" cy="33015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638342" y="5588434"/>
            <a:ext cx="1692092" cy="301806"/>
            <a:chOff x="5638342" y="5588434"/>
            <a:chExt cx="1692092" cy="30180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38342" y="5588434"/>
              <a:ext cx="1692092" cy="30180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142404" y="4584637"/>
            <a:ext cx="1951577" cy="307310"/>
            <a:chOff x="5142404" y="4584637"/>
            <a:chExt cx="1951577" cy="30731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142404" y="4584637"/>
              <a:ext cx="1951577" cy="30731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5466654" y="6315152"/>
            <a:ext cx="1177681" cy="238887"/>
            <a:chOff x="5466654" y="6315152"/>
            <a:chExt cx="1177681" cy="238887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466654" y="6315152"/>
              <a:ext cx="1177681" cy="23888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3206590" y="8379135"/>
            <a:ext cx="1818260" cy="333333"/>
            <a:chOff x="3206590" y="8379135"/>
            <a:chExt cx="1818260" cy="333333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206590" y="8379135"/>
              <a:ext cx="1818260" cy="33333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9970503" y="3517786"/>
            <a:ext cx="7004992" cy="3744096"/>
            <a:chOff x="9970503" y="3517786"/>
            <a:chExt cx="7004992" cy="3744096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997503" y="2175233"/>
              <a:ext cx="14009983" cy="7488191"/>
            </a:xfrm>
            <a:prstGeom prst="rect">
              <a:avLst/>
            </a:prstGeom>
          </p:spPr>
        </p:pic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970503" y="3517786"/>
              <a:ext cx="7004992" cy="3744096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109450" y="1623126"/>
            <a:ext cx="2053516" cy="769021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3206590" y="7406865"/>
            <a:ext cx="380440" cy="430725"/>
            <a:chOff x="3206590" y="7406865"/>
            <a:chExt cx="380440" cy="430725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3206590" y="7406865"/>
              <a:ext cx="380440" cy="430725"/>
              <a:chOff x="3206590" y="7406865"/>
              <a:chExt cx="380440" cy="430725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3206590" y="7406865"/>
                <a:ext cx="380440" cy="430725"/>
              </a:xfrm>
              <a:prstGeom prst="rect">
                <a:avLst/>
              </a:prstGeom>
            </p:spPr>
          </p:pic>
        </p:grpSp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132857" y="7287162"/>
              <a:ext cx="610724" cy="717943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167576" y="5134458"/>
            <a:ext cx="380440" cy="430725"/>
            <a:chOff x="3167576" y="5134458"/>
            <a:chExt cx="380440" cy="430725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3167576" y="5134458"/>
              <a:ext cx="380440" cy="430725"/>
              <a:chOff x="3167576" y="5134458"/>
              <a:chExt cx="380440" cy="430725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3167576" y="5134458"/>
                <a:ext cx="380440" cy="430725"/>
              </a:xfrm>
              <a:prstGeom prst="rect">
                <a:avLst/>
              </a:prstGeom>
            </p:spPr>
          </p:pic>
        </p:grpSp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093838" y="5014752"/>
              <a:ext cx="610724" cy="717943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206590" y="2496820"/>
            <a:ext cx="380440" cy="430725"/>
            <a:chOff x="3206590" y="2496820"/>
            <a:chExt cx="380440" cy="430725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3206590" y="2496820"/>
              <a:ext cx="380440" cy="430725"/>
              <a:chOff x="3206590" y="2496820"/>
              <a:chExt cx="380440" cy="430725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3206590" y="2496820"/>
                <a:ext cx="380440" cy="430725"/>
              </a:xfrm>
              <a:prstGeom prst="rect">
                <a:avLst/>
              </a:prstGeom>
            </p:spPr>
          </p:pic>
        </p:grpSp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123493" y="2377005"/>
              <a:ext cx="648334" cy="718286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0298544" y="3787813"/>
            <a:ext cx="6581924" cy="330684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7830" y="1573246"/>
            <a:ext cx="333333" cy="333333"/>
            <a:chOff x="1437830" y="1573246"/>
            <a:chExt cx="333333" cy="3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830" y="157324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830" y="2545516"/>
            <a:ext cx="333333" cy="333333"/>
            <a:chOff x="1437830" y="2545516"/>
            <a:chExt cx="333333" cy="3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830" y="254551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7830" y="3517786"/>
            <a:ext cx="333333" cy="333333"/>
            <a:chOff x="1437830" y="3517786"/>
            <a:chExt cx="333333" cy="3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830" y="351778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830" y="4490056"/>
            <a:ext cx="333333" cy="333333"/>
            <a:chOff x="1437830" y="4490056"/>
            <a:chExt cx="333333" cy="3333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7830" y="449005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7830" y="5462325"/>
            <a:ext cx="333333" cy="333333"/>
            <a:chOff x="1437830" y="5462325"/>
            <a:chExt cx="333333" cy="3333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7830" y="546232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830" y="6434595"/>
            <a:ext cx="333333" cy="333333"/>
            <a:chOff x="1437830" y="6434595"/>
            <a:chExt cx="333333" cy="333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7830" y="643459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7830" y="7406865"/>
            <a:ext cx="333333" cy="333333"/>
            <a:chOff x="1437830" y="7406865"/>
            <a:chExt cx="333333" cy="3333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7830" y="740686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7830" y="8379135"/>
            <a:ext cx="333333" cy="333333"/>
            <a:chOff x="1437830" y="8379135"/>
            <a:chExt cx="333333" cy="3333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7830" y="837913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592555" y="5125000"/>
            <a:ext cx="7910435" cy="35714"/>
            <a:chOff x="-1592555" y="5125000"/>
            <a:chExt cx="7910435" cy="3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-5563930" y="5100940"/>
              <a:ext cx="15820871" cy="71429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-1592555" y="5125000"/>
              <a:ext cx="7910435" cy="3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374907" y="3245786"/>
            <a:ext cx="6171429" cy="4332545"/>
            <a:chOff x="3374907" y="3245786"/>
            <a:chExt cx="6171429" cy="433254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74907" y="3245786"/>
              <a:ext cx="6171429" cy="433254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035130" y="3261445"/>
            <a:ext cx="6171429" cy="4332545"/>
            <a:chOff x="10035130" y="3261445"/>
            <a:chExt cx="6171429" cy="433254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035130" y="3261445"/>
              <a:ext cx="6171429" cy="433254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192618" y="6162596"/>
            <a:ext cx="2041905" cy="1226135"/>
            <a:chOff x="5192618" y="6162596"/>
            <a:chExt cx="2041905" cy="122613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192618" y="6162596"/>
              <a:ext cx="2041905" cy="122613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151321" y="4750747"/>
            <a:ext cx="2917689" cy="2142635"/>
            <a:chOff x="13151321" y="4750747"/>
            <a:chExt cx="2917689" cy="214263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151321" y="4750747"/>
              <a:ext cx="2917689" cy="214263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008789" y="7399825"/>
            <a:ext cx="1309827" cy="107143"/>
            <a:chOff x="14008789" y="7399825"/>
            <a:chExt cx="1309827" cy="10714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14008789" y="7399825"/>
              <a:ext cx="1309827" cy="10714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330914" y="6801532"/>
            <a:ext cx="907418" cy="1336891"/>
            <a:chOff x="4330914" y="6801532"/>
            <a:chExt cx="907418" cy="1336891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4351156" y="6801532"/>
              <a:ext cx="887176" cy="105917"/>
              <a:chOff x="4351156" y="6801532"/>
              <a:chExt cx="887176" cy="105917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10800000">
                <a:off x="4351156" y="6801532"/>
                <a:ext cx="887176" cy="105917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3735130" y="7505254"/>
              <a:ext cx="1230923" cy="35306"/>
              <a:chOff x="3735130" y="7505254"/>
              <a:chExt cx="1230923" cy="35306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5400000">
                <a:off x="3735130" y="7505254"/>
                <a:ext cx="1230923" cy="35306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3727856" y="8107135"/>
            <a:ext cx="5432381" cy="804973"/>
            <a:chOff x="3727856" y="8107135"/>
            <a:chExt cx="5432381" cy="804973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25506" y="7818489"/>
              <a:ext cx="10864762" cy="1609946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727856" y="8107135"/>
              <a:ext cx="5432381" cy="80497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225350" y="8138663"/>
            <a:ext cx="5432381" cy="804973"/>
            <a:chOff x="10225350" y="8138663"/>
            <a:chExt cx="5432381" cy="804973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623000" y="7850016"/>
              <a:ext cx="10864762" cy="1609946"/>
            </a:xfrm>
            <a:prstGeom prst="rect">
              <a:avLst/>
            </a:prstGeom>
          </p:spPr>
        </p:pic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225350" y="8138663"/>
              <a:ext cx="5432381" cy="804973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4015123" y="8255654"/>
            <a:ext cx="4963810" cy="660314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3374907" y="3235350"/>
            <a:ext cx="380440" cy="430725"/>
            <a:chOff x="3374907" y="3235350"/>
            <a:chExt cx="380440" cy="430725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3374907" y="3235350"/>
              <a:ext cx="380440" cy="430725"/>
              <a:chOff x="3374907" y="3235350"/>
              <a:chExt cx="380440" cy="430725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3374907" y="3235350"/>
                <a:ext cx="380440" cy="430725"/>
              </a:xfrm>
              <a:prstGeom prst="rect">
                <a:avLst/>
              </a:prstGeom>
            </p:spPr>
          </p:pic>
        </p:grpSp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291810" y="3115535"/>
              <a:ext cx="648334" cy="718286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0035130" y="3246207"/>
            <a:ext cx="380440" cy="430725"/>
            <a:chOff x="10035130" y="3246207"/>
            <a:chExt cx="380440" cy="430725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10035130" y="3246207"/>
              <a:ext cx="380440" cy="430725"/>
              <a:chOff x="10035130" y="3246207"/>
              <a:chExt cx="380440" cy="430725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035130" y="3246207"/>
                <a:ext cx="380440" cy="430725"/>
              </a:xfrm>
              <a:prstGeom prst="rect">
                <a:avLst/>
              </a:prstGeom>
            </p:spPr>
          </p:pic>
        </p:grpSp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961592" y="3126396"/>
              <a:ext cx="610239" cy="718286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1574146" y="8271310"/>
            <a:ext cx="3058572" cy="660315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6443242" y="1406579"/>
            <a:ext cx="333333" cy="333333"/>
            <a:chOff x="6443242" y="1406579"/>
            <a:chExt cx="333333" cy="333333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350912" y="1314249"/>
              <a:ext cx="666667" cy="666667"/>
            </a:xfrm>
            <a:prstGeom prst="rect">
              <a:avLst/>
            </a:prstGeom>
          </p:spPr>
        </p:pic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443242" y="1406579"/>
              <a:ext cx="333333" cy="333333"/>
            </a:xfrm>
            <a:prstGeom prst="rect">
              <a:avLst/>
            </a:prstGeom>
          </p:spPr>
        </p:pic>
      </p:grpSp>
      <p:pic>
        <p:nvPicPr>
          <p:cNvPr id="87" name="Object 8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2510565" y="587584"/>
            <a:ext cx="9610436" cy="4631379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3128335" y="2595392"/>
            <a:ext cx="2860907" cy="76902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7830" y="1573246"/>
            <a:ext cx="333333" cy="333333"/>
            <a:chOff x="1437830" y="1573246"/>
            <a:chExt cx="333333" cy="3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830" y="157324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830" y="2545516"/>
            <a:ext cx="333333" cy="333333"/>
            <a:chOff x="1437830" y="2545516"/>
            <a:chExt cx="333333" cy="3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830" y="254551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7830" y="3517786"/>
            <a:ext cx="333333" cy="333333"/>
            <a:chOff x="1437830" y="3517786"/>
            <a:chExt cx="333333" cy="3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830" y="351778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830" y="4490056"/>
            <a:ext cx="333333" cy="333333"/>
            <a:chOff x="1437830" y="4490056"/>
            <a:chExt cx="333333" cy="3333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7830" y="449005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7830" y="5462325"/>
            <a:ext cx="333333" cy="333333"/>
            <a:chOff x="1437830" y="5462325"/>
            <a:chExt cx="333333" cy="3333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7830" y="546232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830" y="6434595"/>
            <a:ext cx="333333" cy="333333"/>
            <a:chOff x="1437830" y="6434595"/>
            <a:chExt cx="333333" cy="333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7830" y="643459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7830" y="7406865"/>
            <a:ext cx="333333" cy="333333"/>
            <a:chOff x="1437830" y="7406865"/>
            <a:chExt cx="333333" cy="3333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7830" y="740686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7830" y="8379135"/>
            <a:ext cx="333333" cy="333333"/>
            <a:chOff x="1437830" y="8379135"/>
            <a:chExt cx="333333" cy="3333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7830" y="837913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592555" y="5125000"/>
            <a:ext cx="7910435" cy="35714"/>
            <a:chOff x="-1592555" y="5125000"/>
            <a:chExt cx="7910435" cy="3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-5563930" y="5100940"/>
              <a:ext cx="15820871" cy="71429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-1592555" y="5125000"/>
              <a:ext cx="7910435" cy="3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229448" y="2780952"/>
            <a:ext cx="6412571" cy="2361905"/>
            <a:chOff x="3229448" y="2780952"/>
            <a:chExt cx="6412571" cy="236190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29448" y="2780952"/>
              <a:ext cx="6412571" cy="236190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208506" y="2712182"/>
            <a:ext cx="6500330" cy="4692688"/>
            <a:chOff x="10208506" y="2712182"/>
            <a:chExt cx="6500330" cy="469268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208506" y="2712182"/>
              <a:ext cx="6500330" cy="469268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059048" y="3958521"/>
            <a:ext cx="1813333" cy="971672"/>
            <a:chOff x="5059048" y="3958521"/>
            <a:chExt cx="1813333" cy="97167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59048" y="3958521"/>
              <a:ext cx="1813333" cy="97167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458671" y="4301361"/>
            <a:ext cx="3060641" cy="2027784"/>
            <a:chOff x="13458671" y="4301361"/>
            <a:chExt cx="3060641" cy="202778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458671" y="4301361"/>
              <a:ext cx="3060641" cy="2027784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109449" y="1623126"/>
            <a:ext cx="4303107" cy="76902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3206590" y="2750476"/>
            <a:ext cx="380440" cy="430725"/>
            <a:chOff x="3206590" y="2750476"/>
            <a:chExt cx="380440" cy="430725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3206590" y="2750476"/>
              <a:ext cx="380440" cy="430725"/>
              <a:chOff x="3206590" y="2750476"/>
              <a:chExt cx="380440" cy="430725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3206590" y="2750476"/>
                <a:ext cx="380440" cy="430725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123493" y="2630661"/>
              <a:ext cx="648334" cy="71828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208506" y="2635992"/>
            <a:ext cx="380440" cy="430725"/>
            <a:chOff x="10208506" y="2635992"/>
            <a:chExt cx="380440" cy="430725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0208506" y="2635992"/>
              <a:ext cx="380440" cy="430725"/>
              <a:chOff x="10208506" y="2635992"/>
              <a:chExt cx="380440" cy="430725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208506" y="2635992"/>
                <a:ext cx="380440" cy="430725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134934" y="2516175"/>
              <a:ext cx="610239" cy="71828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4171871" y="4490056"/>
            <a:ext cx="887176" cy="105917"/>
            <a:chOff x="4171871" y="4490056"/>
            <a:chExt cx="887176" cy="105917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10800000">
              <a:off x="4171871" y="4490056"/>
              <a:ext cx="887176" cy="10591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3717902" y="5054071"/>
            <a:ext cx="949910" cy="35306"/>
            <a:chOff x="3717902" y="5054071"/>
            <a:chExt cx="949910" cy="35306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5400000">
              <a:off x="3717902" y="5054071"/>
              <a:ext cx="949910" cy="3530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3587031" y="5447087"/>
            <a:ext cx="5432381" cy="804973"/>
            <a:chOff x="3587031" y="5447087"/>
            <a:chExt cx="5432381" cy="804973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84681" y="5158441"/>
              <a:ext cx="10864762" cy="1609946"/>
            </a:xfrm>
            <a:prstGeom prst="rect">
              <a:avLst/>
            </a:prstGeom>
          </p:spPr>
        </p:pic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587031" y="5447087"/>
              <a:ext cx="5432381" cy="804973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3874298" y="5595606"/>
            <a:ext cx="4963810" cy="660314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4199547" y="7022140"/>
            <a:ext cx="1614423" cy="107143"/>
            <a:chOff x="14199547" y="7022140"/>
            <a:chExt cx="1614423" cy="107143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5400000">
              <a:off x="14199547" y="7022140"/>
              <a:ext cx="1614423" cy="107143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0734687" y="7817019"/>
            <a:ext cx="5432381" cy="804973"/>
            <a:chOff x="10734687" y="7817019"/>
            <a:chExt cx="5432381" cy="804973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132337" y="7528373"/>
              <a:ext cx="10864762" cy="1609946"/>
            </a:xfrm>
            <a:prstGeom prst="rect">
              <a:avLst/>
            </a:prstGeom>
          </p:spPr>
        </p:pic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734687" y="7817019"/>
              <a:ext cx="5432381" cy="804973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1500402" y="7965537"/>
            <a:ext cx="4064048" cy="66031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7830" y="1573246"/>
            <a:ext cx="333333" cy="333333"/>
            <a:chOff x="1437830" y="1573246"/>
            <a:chExt cx="333333" cy="3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830" y="157324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830" y="2545516"/>
            <a:ext cx="333333" cy="333333"/>
            <a:chOff x="1437830" y="2545516"/>
            <a:chExt cx="333333" cy="3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830" y="254551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7830" y="3517786"/>
            <a:ext cx="333333" cy="333333"/>
            <a:chOff x="1437830" y="3517786"/>
            <a:chExt cx="333333" cy="3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830" y="351778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830" y="4490056"/>
            <a:ext cx="333333" cy="333333"/>
            <a:chOff x="1437830" y="4490056"/>
            <a:chExt cx="333333" cy="3333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7830" y="449005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7830" y="5462325"/>
            <a:ext cx="333333" cy="333333"/>
            <a:chOff x="1437830" y="5462325"/>
            <a:chExt cx="333333" cy="3333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7830" y="546232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830" y="6434595"/>
            <a:ext cx="333333" cy="333333"/>
            <a:chOff x="1437830" y="6434595"/>
            <a:chExt cx="333333" cy="333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7830" y="643459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7830" y="7406865"/>
            <a:ext cx="333333" cy="333333"/>
            <a:chOff x="1437830" y="7406865"/>
            <a:chExt cx="333333" cy="3333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7830" y="740686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7830" y="8379135"/>
            <a:ext cx="333333" cy="333333"/>
            <a:chOff x="1437830" y="8379135"/>
            <a:chExt cx="333333" cy="3333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7830" y="837913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443242" y="1406579"/>
            <a:ext cx="333333" cy="333333"/>
            <a:chOff x="6443242" y="1406579"/>
            <a:chExt cx="333333" cy="33333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50912" y="1314249"/>
              <a:ext cx="666667" cy="666667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43242" y="1406579"/>
              <a:ext cx="333333" cy="33333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1592555" y="5125000"/>
            <a:ext cx="7910435" cy="35714"/>
            <a:chOff x="-1592555" y="5125000"/>
            <a:chExt cx="7910435" cy="3571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-5563930" y="5100940"/>
              <a:ext cx="15820871" cy="71429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-1592555" y="5125000"/>
              <a:ext cx="7910435" cy="35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251773" y="6752165"/>
            <a:ext cx="6727209" cy="2093735"/>
            <a:chOff x="10251773" y="6752165"/>
            <a:chExt cx="6727209" cy="209373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251773" y="6752165"/>
              <a:ext cx="6727209" cy="209373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251773" y="1739913"/>
            <a:ext cx="6727209" cy="4694585"/>
            <a:chOff x="10251773" y="1739913"/>
            <a:chExt cx="6727209" cy="469458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251773" y="1739913"/>
              <a:ext cx="6727209" cy="4694585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510565" y="587584"/>
            <a:ext cx="9610436" cy="463137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128335" y="2598630"/>
            <a:ext cx="4146107" cy="77596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3099417" y="3307859"/>
            <a:ext cx="6687649" cy="3031059"/>
            <a:chOff x="3099417" y="3307859"/>
            <a:chExt cx="6687649" cy="303105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099417" y="3307859"/>
              <a:ext cx="6687649" cy="303105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463206" y="5376065"/>
            <a:ext cx="1991599" cy="330156"/>
            <a:chOff x="5463206" y="5376065"/>
            <a:chExt cx="1991599" cy="33015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463206" y="5376065"/>
              <a:ext cx="1991599" cy="33015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220246" y="7970161"/>
            <a:ext cx="5617792" cy="330156"/>
            <a:chOff x="10220246" y="7970161"/>
            <a:chExt cx="5617792" cy="33015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220246" y="7970161"/>
              <a:ext cx="5617792" cy="33015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729064" y="2632512"/>
            <a:ext cx="1008867" cy="315514"/>
            <a:chOff x="12729064" y="2632512"/>
            <a:chExt cx="1008867" cy="315514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729064" y="2632512"/>
              <a:ext cx="1008867" cy="31551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443242" y="4442765"/>
            <a:ext cx="1178258" cy="330156"/>
            <a:chOff x="6443242" y="4442765"/>
            <a:chExt cx="1178258" cy="330156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443242" y="4442765"/>
              <a:ext cx="1178258" cy="33015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3066783" y="3302423"/>
            <a:ext cx="380440" cy="430725"/>
            <a:chOff x="3066783" y="3302423"/>
            <a:chExt cx="380440" cy="430725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066783" y="3302423"/>
              <a:ext cx="380440" cy="430725"/>
              <a:chOff x="3066783" y="3302423"/>
              <a:chExt cx="380440" cy="430725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3066783" y="3302423"/>
                <a:ext cx="380440" cy="430725"/>
              </a:xfrm>
              <a:prstGeom prst="rect">
                <a:avLst/>
              </a:prstGeom>
            </p:spPr>
          </p:pic>
        </p:grpSp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983686" y="3182608"/>
              <a:ext cx="648334" cy="71828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220246" y="1661095"/>
            <a:ext cx="380440" cy="430725"/>
            <a:chOff x="10220246" y="1661095"/>
            <a:chExt cx="380440" cy="430725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10220246" y="1661095"/>
              <a:ext cx="380440" cy="430725"/>
              <a:chOff x="10220246" y="1661095"/>
              <a:chExt cx="380440" cy="430725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220246" y="1661095"/>
                <a:ext cx="380440" cy="430725"/>
              </a:xfrm>
              <a:prstGeom prst="rect">
                <a:avLst/>
              </a:prstGeom>
            </p:spPr>
          </p:pic>
        </p:grpSp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146512" y="1541399"/>
              <a:ext cx="610724" cy="717943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0236009" y="6736402"/>
            <a:ext cx="380440" cy="430725"/>
            <a:chOff x="10236009" y="6736402"/>
            <a:chExt cx="380440" cy="430725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10236009" y="6736402"/>
              <a:ext cx="380440" cy="430725"/>
              <a:chOff x="10236009" y="6736402"/>
              <a:chExt cx="380440" cy="430725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0236009" y="6736402"/>
                <a:ext cx="380440" cy="430725"/>
              </a:xfrm>
              <a:prstGeom prst="rect">
                <a:avLst/>
              </a:prstGeom>
            </p:spPr>
          </p:pic>
        </p:grpSp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162276" y="6616705"/>
              <a:ext cx="610724" cy="717943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172052" y="6519629"/>
            <a:ext cx="6542380" cy="2496813"/>
            <a:chOff x="3172052" y="6519629"/>
            <a:chExt cx="6542380" cy="2496813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3172052" y="6519629"/>
              <a:ext cx="6542380" cy="2496813"/>
              <a:chOff x="3172052" y="6519629"/>
              <a:chExt cx="6542380" cy="2496813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253964" y="5624326"/>
                <a:ext cx="13084761" cy="4993626"/>
              </a:xfrm>
              <a:prstGeom prst="rect">
                <a:avLst/>
              </a:prstGeom>
            </p:spPr>
          </p:pic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3172052" y="6519629"/>
                <a:ext cx="6542380" cy="2496813"/>
              </a:xfrm>
              <a:prstGeom prst="rect">
                <a:avLst/>
              </a:prstGeom>
            </p:spPr>
          </p:pic>
        </p:grpSp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436359" y="6644120"/>
              <a:ext cx="5925743" cy="24224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7830" y="1573246"/>
            <a:ext cx="333333" cy="333333"/>
            <a:chOff x="1437830" y="1573246"/>
            <a:chExt cx="333333" cy="3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830" y="157324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830" y="2545516"/>
            <a:ext cx="333333" cy="333333"/>
            <a:chOff x="1437830" y="2545516"/>
            <a:chExt cx="333333" cy="3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830" y="254551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7830" y="3517786"/>
            <a:ext cx="333333" cy="333333"/>
            <a:chOff x="1437830" y="3517786"/>
            <a:chExt cx="333333" cy="3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830" y="351778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830" y="4490056"/>
            <a:ext cx="333333" cy="333333"/>
            <a:chOff x="1437830" y="4490056"/>
            <a:chExt cx="333333" cy="3333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7830" y="449005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7830" y="5462325"/>
            <a:ext cx="333333" cy="333333"/>
            <a:chOff x="1437830" y="5462325"/>
            <a:chExt cx="333333" cy="3333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7830" y="546232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830" y="6434595"/>
            <a:ext cx="333333" cy="333333"/>
            <a:chOff x="1437830" y="6434595"/>
            <a:chExt cx="333333" cy="333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7830" y="643459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7830" y="7406865"/>
            <a:ext cx="333333" cy="333333"/>
            <a:chOff x="1437830" y="7406865"/>
            <a:chExt cx="333333" cy="3333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7830" y="740686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7830" y="8379135"/>
            <a:ext cx="333333" cy="333333"/>
            <a:chOff x="1437830" y="8379135"/>
            <a:chExt cx="333333" cy="3333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7830" y="837913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592555" y="5125000"/>
            <a:ext cx="7910435" cy="35714"/>
            <a:chOff x="-1592555" y="5125000"/>
            <a:chExt cx="7910435" cy="3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-5563930" y="5100940"/>
              <a:ext cx="15820871" cy="71429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-1592555" y="5125000"/>
              <a:ext cx="7910435" cy="3571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510566" y="597099"/>
            <a:ext cx="6366776" cy="460101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292083" y="1397055"/>
            <a:ext cx="333333" cy="333333"/>
            <a:chOff x="6292083" y="1397055"/>
            <a:chExt cx="333333" cy="33333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199753" y="1304726"/>
              <a:ext cx="666667" cy="666667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92083" y="1397055"/>
              <a:ext cx="333333" cy="333333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295840" y="2553279"/>
            <a:ext cx="3346496" cy="75457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579172" y="3450281"/>
            <a:ext cx="9127370" cy="4862184"/>
            <a:chOff x="4579172" y="3450281"/>
            <a:chExt cx="9127370" cy="4862184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4579172" y="3450281"/>
              <a:ext cx="4843137" cy="4843137"/>
              <a:chOff x="4579172" y="3450281"/>
              <a:chExt cx="4843137" cy="4843137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4579172" y="3450281"/>
                <a:ext cx="4843137" cy="4843137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907747" y="4124056"/>
              <a:ext cx="7003962" cy="1722095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183937" y="5536372"/>
              <a:ext cx="3738448" cy="788390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918485" y="6696990"/>
              <a:ext cx="4042571" cy="1156400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245600" y="6105093"/>
              <a:ext cx="3685923" cy="788390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8844358" y="3450281"/>
              <a:ext cx="4862184" cy="4862184"/>
              <a:chOff x="8844358" y="3450281"/>
              <a:chExt cx="4862184" cy="4862184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8844358" y="3450281"/>
                <a:ext cx="4862184" cy="4862184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736663" y="4132532"/>
              <a:ext cx="7497648" cy="1722095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451735" y="5535151"/>
              <a:ext cx="3761128" cy="789700"/>
            </a:xfrm>
            <a:prstGeom prst="rect">
              <a:avLst/>
            </a:prstGeom>
          </p:spPr>
        </p:pic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005094" y="6701614"/>
              <a:ext cx="4299223" cy="789700"/>
            </a:xfrm>
            <a:prstGeom prst="rect">
              <a:avLst/>
            </a:prstGeom>
          </p:spPr>
        </p:pic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043177" y="6107389"/>
              <a:ext cx="4169823" cy="7897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7830" y="1573246"/>
            <a:ext cx="333333" cy="333333"/>
            <a:chOff x="1437830" y="1573246"/>
            <a:chExt cx="333333" cy="3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830" y="157324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830" y="2545516"/>
            <a:ext cx="333333" cy="333333"/>
            <a:chOff x="1437830" y="2545516"/>
            <a:chExt cx="333333" cy="3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830" y="254551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7830" y="3517786"/>
            <a:ext cx="333333" cy="333333"/>
            <a:chOff x="1437830" y="3517786"/>
            <a:chExt cx="333333" cy="3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830" y="351778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830" y="4490056"/>
            <a:ext cx="333333" cy="333333"/>
            <a:chOff x="1437830" y="4490056"/>
            <a:chExt cx="333333" cy="3333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7830" y="449005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7830" y="5462325"/>
            <a:ext cx="333333" cy="333333"/>
            <a:chOff x="1437830" y="5462325"/>
            <a:chExt cx="333333" cy="3333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7830" y="546232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830" y="6434595"/>
            <a:ext cx="333333" cy="333333"/>
            <a:chOff x="1437830" y="6434595"/>
            <a:chExt cx="333333" cy="333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7830" y="643459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7830" y="7406865"/>
            <a:ext cx="333333" cy="333333"/>
            <a:chOff x="1437830" y="7406865"/>
            <a:chExt cx="333333" cy="3333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7830" y="740686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7830" y="8379135"/>
            <a:ext cx="333333" cy="333333"/>
            <a:chOff x="1437830" y="8379135"/>
            <a:chExt cx="333333" cy="3333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7830" y="837913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443242" y="1406579"/>
            <a:ext cx="333333" cy="333333"/>
            <a:chOff x="6443242" y="1406579"/>
            <a:chExt cx="333333" cy="33333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50912" y="1314249"/>
              <a:ext cx="666667" cy="666667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43242" y="1406579"/>
              <a:ext cx="333333" cy="33333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1592555" y="5125000"/>
            <a:ext cx="7910435" cy="35714"/>
            <a:chOff x="-1592555" y="5125000"/>
            <a:chExt cx="7910435" cy="3571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-5563930" y="5100940"/>
              <a:ext cx="15820871" cy="71429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-1592555" y="5125000"/>
              <a:ext cx="7910435" cy="35714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510565" y="587584"/>
            <a:ext cx="9610436" cy="4631379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137859" y="2624564"/>
            <a:ext cx="6331012" cy="75560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398860" y="5127094"/>
            <a:ext cx="6008064" cy="3651654"/>
            <a:chOff x="10398860" y="5127094"/>
            <a:chExt cx="6008064" cy="365165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398860" y="5127094"/>
              <a:ext cx="6008064" cy="36516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981104" y="3517786"/>
            <a:ext cx="6861222" cy="2926273"/>
            <a:chOff x="2981104" y="3517786"/>
            <a:chExt cx="6861222" cy="292627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981104" y="3517786"/>
              <a:ext cx="6861222" cy="292627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443242" y="4568873"/>
            <a:ext cx="1588285" cy="330156"/>
            <a:chOff x="6443242" y="4568873"/>
            <a:chExt cx="1588285" cy="33015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443242" y="4568873"/>
              <a:ext cx="1588285" cy="33015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246879" y="3709247"/>
            <a:ext cx="477135" cy="330156"/>
            <a:chOff x="12246879" y="3709247"/>
            <a:chExt cx="477135" cy="33015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246879" y="3709247"/>
              <a:ext cx="477135" cy="33015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398860" y="1406579"/>
            <a:ext cx="6008064" cy="3406834"/>
            <a:chOff x="10398860" y="1406579"/>
            <a:chExt cx="6008064" cy="3406834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398860" y="1406579"/>
              <a:ext cx="6008064" cy="340683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485447" y="3621398"/>
            <a:ext cx="917445" cy="229721"/>
            <a:chOff x="12485447" y="3621398"/>
            <a:chExt cx="917445" cy="229721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485447" y="3621398"/>
              <a:ext cx="917445" cy="22972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398860" y="4238717"/>
            <a:ext cx="974539" cy="330156"/>
            <a:chOff x="10398860" y="4238717"/>
            <a:chExt cx="974539" cy="330156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398860" y="4238717"/>
              <a:ext cx="974539" cy="33015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3044335" y="5795659"/>
            <a:ext cx="1542857" cy="338477"/>
            <a:chOff x="13044335" y="5795659"/>
            <a:chExt cx="1542857" cy="338477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044335" y="5795659"/>
              <a:ext cx="1542857" cy="33847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944169" y="8108675"/>
            <a:ext cx="1643022" cy="301987"/>
            <a:chOff x="12944169" y="8108675"/>
            <a:chExt cx="1643022" cy="301987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944169" y="8108675"/>
              <a:ext cx="1643022" cy="301987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2971429" y="6767929"/>
            <a:ext cx="6870897" cy="2118527"/>
            <a:chOff x="2971429" y="6767929"/>
            <a:chExt cx="6870897" cy="2118527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971429" y="6767929"/>
              <a:ext cx="6870897" cy="2118527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5632059" y="8206590"/>
            <a:ext cx="1163407" cy="401620"/>
            <a:chOff x="5632059" y="8206590"/>
            <a:chExt cx="1163407" cy="401620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632059" y="8206590"/>
              <a:ext cx="1163407" cy="40162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5446502" y="6952921"/>
            <a:ext cx="2238182" cy="401620"/>
            <a:chOff x="5446502" y="6952921"/>
            <a:chExt cx="2238182" cy="401620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446502" y="6952921"/>
              <a:ext cx="2238182" cy="401620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2801754" y="7977515"/>
            <a:ext cx="581703" cy="401620"/>
            <a:chOff x="2801754" y="7977515"/>
            <a:chExt cx="581703" cy="401620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801754" y="7977515"/>
              <a:ext cx="581703" cy="40162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5613168" y="7460191"/>
            <a:ext cx="3624140" cy="401620"/>
            <a:chOff x="5613168" y="7460191"/>
            <a:chExt cx="3624140" cy="401620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613168" y="7460191"/>
              <a:ext cx="3624140" cy="401620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2955726" y="3469090"/>
            <a:ext cx="380440" cy="430725"/>
            <a:chOff x="2955726" y="3469090"/>
            <a:chExt cx="380440" cy="430725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2955726" y="3469090"/>
              <a:ext cx="380440" cy="430725"/>
              <a:chOff x="2955726" y="3469090"/>
              <a:chExt cx="380440" cy="430725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2955726" y="3469090"/>
                <a:ext cx="380440" cy="430725"/>
              </a:xfrm>
              <a:prstGeom prst="rect">
                <a:avLst/>
              </a:prstGeom>
            </p:spPr>
          </p:pic>
        </p:grpSp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872629" y="3349275"/>
              <a:ext cx="648334" cy="718286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0350512" y="1357883"/>
            <a:ext cx="380440" cy="430725"/>
            <a:chOff x="10350512" y="1357883"/>
            <a:chExt cx="380440" cy="430725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10350512" y="1357883"/>
              <a:ext cx="380440" cy="430725"/>
              <a:chOff x="10350512" y="1357883"/>
              <a:chExt cx="380440" cy="430725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10350512" y="1357883"/>
                <a:ext cx="380440" cy="430725"/>
              </a:xfrm>
              <a:prstGeom prst="rect">
                <a:avLst/>
              </a:prstGeom>
            </p:spPr>
          </p:pic>
        </p:grpSp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0276750" y="1238181"/>
              <a:ext cx="610724" cy="717943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0350512" y="5069367"/>
            <a:ext cx="380440" cy="430725"/>
            <a:chOff x="10350512" y="5069367"/>
            <a:chExt cx="380440" cy="430725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10350512" y="5069367"/>
              <a:ext cx="380440" cy="430725"/>
              <a:chOff x="10350512" y="5069367"/>
              <a:chExt cx="380440" cy="430725"/>
            </a:xfrm>
          </p:grpSpPr>
          <p:pic>
            <p:nvPicPr>
              <p:cNvPr id="100" name="Object 99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10350512" y="5069367"/>
                <a:ext cx="380440" cy="430725"/>
              </a:xfrm>
              <a:prstGeom prst="rect">
                <a:avLst/>
              </a:prstGeom>
            </p:spPr>
          </p:pic>
        </p:grpSp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276791" y="4949664"/>
              <a:ext cx="610724" cy="7179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7830" y="1573246"/>
            <a:ext cx="333333" cy="333333"/>
            <a:chOff x="1437830" y="1573246"/>
            <a:chExt cx="333333" cy="3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830" y="157324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830" y="2545516"/>
            <a:ext cx="333333" cy="333333"/>
            <a:chOff x="1437830" y="2545516"/>
            <a:chExt cx="333333" cy="3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830" y="254551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7830" y="3517786"/>
            <a:ext cx="333333" cy="333333"/>
            <a:chOff x="1437830" y="3517786"/>
            <a:chExt cx="333333" cy="3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830" y="351778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830" y="4490056"/>
            <a:ext cx="333333" cy="333333"/>
            <a:chOff x="1437830" y="4490056"/>
            <a:chExt cx="333333" cy="3333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7830" y="449005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7830" y="5462325"/>
            <a:ext cx="333333" cy="333333"/>
            <a:chOff x="1437830" y="5462325"/>
            <a:chExt cx="333333" cy="3333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7830" y="546232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830" y="6434595"/>
            <a:ext cx="333333" cy="333333"/>
            <a:chOff x="1437830" y="6434595"/>
            <a:chExt cx="333333" cy="333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7830" y="643459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7830" y="7406865"/>
            <a:ext cx="333333" cy="333333"/>
            <a:chOff x="1437830" y="7406865"/>
            <a:chExt cx="333333" cy="3333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7830" y="740686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7830" y="8379135"/>
            <a:ext cx="333333" cy="333333"/>
            <a:chOff x="1437830" y="8379135"/>
            <a:chExt cx="333333" cy="3333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7830" y="837913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592555" y="5125000"/>
            <a:ext cx="7910435" cy="35714"/>
            <a:chOff x="-1592555" y="5125000"/>
            <a:chExt cx="7910435" cy="3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-5563930" y="5100940"/>
              <a:ext cx="15820871" cy="71429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-1592555" y="5125000"/>
              <a:ext cx="7910435" cy="3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270614" y="1393941"/>
            <a:ext cx="6568813" cy="3598475"/>
            <a:chOff x="10270614" y="1393941"/>
            <a:chExt cx="6568813" cy="359847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270614" y="1393941"/>
              <a:ext cx="6568813" cy="359847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270614" y="5272691"/>
            <a:ext cx="6568813" cy="1493541"/>
            <a:chOff x="10270614" y="5272691"/>
            <a:chExt cx="6568813" cy="149354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270614" y="5272691"/>
              <a:ext cx="6568813" cy="149354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183914" y="5859202"/>
            <a:ext cx="819704" cy="483343"/>
            <a:chOff x="10183914" y="5859202"/>
            <a:chExt cx="819704" cy="48334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183914" y="5859202"/>
              <a:ext cx="819704" cy="48334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775871" y="6089379"/>
            <a:ext cx="3177501" cy="506332"/>
            <a:chOff x="12775871" y="6089379"/>
            <a:chExt cx="3177501" cy="50633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775871" y="6089379"/>
              <a:ext cx="3177501" cy="50633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787497" y="6900224"/>
            <a:ext cx="7082575" cy="2231996"/>
            <a:chOff x="2787497" y="6900224"/>
            <a:chExt cx="7082575" cy="223199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787497" y="6900224"/>
              <a:ext cx="7082575" cy="223199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689285" y="8511430"/>
            <a:ext cx="689845" cy="409531"/>
            <a:chOff x="4689285" y="8511430"/>
            <a:chExt cx="689845" cy="40953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689285" y="8511430"/>
              <a:ext cx="689845" cy="40953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243033" y="4564672"/>
            <a:ext cx="1640299" cy="307310"/>
            <a:chOff x="12243033" y="4564672"/>
            <a:chExt cx="1640299" cy="30731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243033" y="4564672"/>
              <a:ext cx="1640299" cy="30731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270614" y="4301021"/>
            <a:ext cx="695225" cy="438673"/>
            <a:chOff x="10270614" y="4301021"/>
            <a:chExt cx="695225" cy="438673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270614" y="4301021"/>
              <a:ext cx="695225" cy="43867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000135" y="8586991"/>
            <a:ext cx="890211" cy="307310"/>
            <a:chOff x="6000135" y="8586991"/>
            <a:chExt cx="890211" cy="307310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000135" y="8586991"/>
              <a:ext cx="890211" cy="30731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318068" y="7180680"/>
            <a:ext cx="6442378" cy="1671084"/>
            <a:chOff x="10318068" y="7180680"/>
            <a:chExt cx="6442378" cy="1671084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333205" y="6581465"/>
              <a:ext cx="12884757" cy="3342168"/>
            </a:xfrm>
            <a:prstGeom prst="rect">
              <a:avLst/>
            </a:prstGeom>
          </p:spPr>
        </p:pic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318068" y="7180680"/>
              <a:ext cx="6442378" cy="167108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2787497" y="1739913"/>
            <a:ext cx="7082575" cy="4881130"/>
            <a:chOff x="2787497" y="1739913"/>
            <a:chExt cx="7082575" cy="4881130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787497" y="1739913"/>
              <a:ext cx="7082575" cy="4881130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2883497" y="1044659"/>
            <a:ext cx="6589564" cy="769021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2787497" y="1724149"/>
            <a:ext cx="380440" cy="430725"/>
            <a:chOff x="2787497" y="1724149"/>
            <a:chExt cx="380440" cy="430725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2787497" y="1724149"/>
              <a:ext cx="380440" cy="430725"/>
              <a:chOff x="2787497" y="1724149"/>
              <a:chExt cx="380440" cy="430725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2787497" y="1724149"/>
                <a:ext cx="380440" cy="430725"/>
              </a:xfrm>
              <a:prstGeom prst="rect">
                <a:avLst/>
              </a:prstGeom>
            </p:spPr>
          </p:pic>
        </p:grpSp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704400" y="1604334"/>
              <a:ext cx="648334" cy="718286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0251723" y="1357883"/>
            <a:ext cx="380440" cy="430725"/>
            <a:chOff x="10251723" y="1357883"/>
            <a:chExt cx="380440" cy="430725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10251723" y="1357883"/>
              <a:ext cx="380440" cy="430725"/>
              <a:chOff x="10251723" y="1357883"/>
              <a:chExt cx="380440" cy="430725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0251723" y="1357883"/>
                <a:ext cx="380440" cy="430725"/>
              </a:xfrm>
              <a:prstGeom prst="rect">
                <a:avLst/>
              </a:prstGeom>
            </p:spPr>
          </p:pic>
        </p:grpSp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177988" y="1238184"/>
              <a:ext cx="610724" cy="717943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0270614" y="5246963"/>
            <a:ext cx="380440" cy="430725"/>
            <a:chOff x="10270614" y="5246963"/>
            <a:chExt cx="380440" cy="430725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10270614" y="5246963"/>
              <a:ext cx="380440" cy="430725"/>
              <a:chOff x="10270614" y="5246963"/>
              <a:chExt cx="380440" cy="430725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0270614" y="5246963"/>
                <a:ext cx="380440" cy="430725"/>
              </a:xfrm>
              <a:prstGeom prst="rect">
                <a:avLst/>
              </a:prstGeom>
            </p:spPr>
          </p:pic>
        </p:grpSp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196878" y="5127263"/>
              <a:ext cx="610724" cy="717943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2787497" y="6862510"/>
            <a:ext cx="380440" cy="430725"/>
            <a:chOff x="2787497" y="6862510"/>
            <a:chExt cx="380440" cy="430725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2787497" y="6862510"/>
              <a:ext cx="380440" cy="430725"/>
              <a:chOff x="2787497" y="6862510"/>
              <a:chExt cx="380440" cy="430725"/>
            </a:xfrm>
          </p:grpSpPr>
          <p:pic>
            <p:nvPicPr>
              <p:cNvPr id="93" name="Object 92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2787497" y="6862510"/>
                <a:ext cx="380440" cy="430725"/>
              </a:xfrm>
              <a:prstGeom prst="rect">
                <a:avLst/>
              </a:prstGeom>
            </p:spPr>
          </p:pic>
        </p:grpSp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723285" y="6742807"/>
              <a:ext cx="572629" cy="717943"/>
            </a:xfrm>
            <a:prstGeom prst="rect">
              <a:avLst/>
            </a:prstGeom>
          </p:spPr>
        </p:pic>
      </p:grpSp>
      <p:pic>
        <p:nvPicPr>
          <p:cNvPr id="97" name="Object 9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0493011" y="7349327"/>
            <a:ext cx="5300086" cy="154255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7830" y="1573246"/>
            <a:ext cx="333333" cy="333333"/>
            <a:chOff x="1437830" y="1573246"/>
            <a:chExt cx="333333" cy="3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830" y="157324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830" y="2545516"/>
            <a:ext cx="333333" cy="333333"/>
            <a:chOff x="1437830" y="2545516"/>
            <a:chExt cx="333333" cy="3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830" y="254551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7830" y="3517786"/>
            <a:ext cx="333333" cy="333333"/>
            <a:chOff x="1437830" y="3517786"/>
            <a:chExt cx="333333" cy="3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830" y="351778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830" y="4490056"/>
            <a:ext cx="333333" cy="333333"/>
            <a:chOff x="1437830" y="4490056"/>
            <a:chExt cx="333333" cy="3333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7830" y="449005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7830" y="5462325"/>
            <a:ext cx="333333" cy="333333"/>
            <a:chOff x="1437830" y="5462325"/>
            <a:chExt cx="333333" cy="3333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7830" y="546232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830" y="6434595"/>
            <a:ext cx="333333" cy="333333"/>
            <a:chOff x="1437830" y="6434595"/>
            <a:chExt cx="333333" cy="333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7830" y="643459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7830" y="7406865"/>
            <a:ext cx="333333" cy="333333"/>
            <a:chOff x="1437830" y="7406865"/>
            <a:chExt cx="333333" cy="3333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7830" y="740686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7830" y="8379135"/>
            <a:ext cx="333333" cy="333333"/>
            <a:chOff x="1437830" y="8379135"/>
            <a:chExt cx="333333" cy="3333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7830" y="837913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592555" y="5125000"/>
            <a:ext cx="7910435" cy="35714"/>
            <a:chOff x="-1592555" y="5125000"/>
            <a:chExt cx="7910435" cy="3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-5563930" y="5100940"/>
              <a:ext cx="15820871" cy="71429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-1592555" y="5125000"/>
              <a:ext cx="7910435" cy="3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371261" y="6970804"/>
            <a:ext cx="5932353" cy="1741664"/>
            <a:chOff x="10371261" y="6970804"/>
            <a:chExt cx="5932353" cy="174166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51394" y="6346281"/>
              <a:ext cx="11864705" cy="3483329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371261" y="6970804"/>
              <a:ext cx="5932353" cy="174166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977717" y="4656722"/>
            <a:ext cx="6849411" cy="3711939"/>
            <a:chOff x="2977717" y="4656722"/>
            <a:chExt cx="6849411" cy="371193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977717" y="4656722"/>
              <a:ext cx="6849411" cy="371193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977717" y="2498225"/>
            <a:ext cx="6843122" cy="1756521"/>
            <a:chOff x="2977717" y="2498225"/>
            <a:chExt cx="6843122" cy="175652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977717" y="2498225"/>
              <a:ext cx="6843122" cy="175652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251723" y="2477633"/>
            <a:ext cx="6171429" cy="4024845"/>
            <a:chOff x="10251723" y="2477633"/>
            <a:chExt cx="6171429" cy="402484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251723" y="2477633"/>
              <a:ext cx="6171429" cy="402484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594080" y="3788065"/>
            <a:ext cx="820205" cy="1674261"/>
            <a:chOff x="14594080" y="3788065"/>
            <a:chExt cx="820205" cy="167426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594080" y="3788065"/>
              <a:ext cx="820205" cy="167426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000532" y="7406865"/>
            <a:ext cx="2046158" cy="799703"/>
            <a:chOff x="5000532" y="7406865"/>
            <a:chExt cx="2046158" cy="79970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000532" y="7406865"/>
              <a:ext cx="2046158" cy="79970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399279" y="3700216"/>
            <a:ext cx="755869" cy="554530"/>
            <a:chOff x="6399279" y="3700216"/>
            <a:chExt cx="755869" cy="554530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99279" y="3700216"/>
              <a:ext cx="755869" cy="55453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977717" y="2465293"/>
            <a:ext cx="380440" cy="430725"/>
            <a:chOff x="2977717" y="2465293"/>
            <a:chExt cx="380440" cy="430725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2977717" y="2465293"/>
              <a:ext cx="380440" cy="430725"/>
              <a:chOff x="2977717" y="2465293"/>
              <a:chExt cx="380440" cy="430725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2977717" y="2465293"/>
                <a:ext cx="380440" cy="430725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94620" y="2345478"/>
              <a:ext cx="648334" cy="71828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961954" y="4584637"/>
            <a:ext cx="380440" cy="430725"/>
            <a:chOff x="2961954" y="4584637"/>
            <a:chExt cx="380440" cy="430725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2961954" y="4584637"/>
              <a:ext cx="380440" cy="430725"/>
              <a:chOff x="2961954" y="4584637"/>
              <a:chExt cx="380440" cy="430725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2961954" y="4584637"/>
                <a:ext cx="380440" cy="430725"/>
              </a:xfrm>
              <a:prstGeom prst="rect">
                <a:avLst/>
              </a:prstGeom>
            </p:spPr>
          </p:pic>
        </p:grpSp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888218" y="4464937"/>
              <a:ext cx="610724" cy="717943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0220196" y="2433766"/>
            <a:ext cx="380440" cy="430725"/>
            <a:chOff x="10220196" y="2433766"/>
            <a:chExt cx="380440" cy="430725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0220196" y="2433766"/>
              <a:ext cx="380440" cy="430725"/>
              <a:chOff x="10220196" y="2433766"/>
              <a:chExt cx="380440" cy="430725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220196" y="2433766"/>
                <a:ext cx="380440" cy="430725"/>
              </a:xfrm>
              <a:prstGeom prst="rect">
                <a:avLst/>
              </a:prstGeom>
            </p:spPr>
          </p:pic>
        </p:grpSp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146461" y="2314066"/>
              <a:ext cx="610724" cy="717943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3109449" y="1623126"/>
            <a:ext cx="3470926" cy="769021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0538970" y="7187389"/>
            <a:ext cx="5065676" cy="286921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7830" y="1573246"/>
            <a:ext cx="333333" cy="333333"/>
            <a:chOff x="1437830" y="1573246"/>
            <a:chExt cx="333333" cy="3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830" y="157324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830" y="2545516"/>
            <a:ext cx="333333" cy="333333"/>
            <a:chOff x="1437830" y="2545516"/>
            <a:chExt cx="333333" cy="3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830" y="254551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7830" y="3517786"/>
            <a:ext cx="333333" cy="333333"/>
            <a:chOff x="1437830" y="3517786"/>
            <a:chExt cx="333333" cy="3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830" y="351778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830" y="4490056"/>
            <a:ext cx="333333" cy="333333"/>
            <a:chOff x="1437830" y="4490056"/>
            <a:chExt cx="333333" cy="3333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7830" y="449005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7830" y="5462325"/>
            <a:ext cx="333333" cy="333333"/>
            <a:chOff x="1437830" y="5462325"/>
            <a:chExt cx="333333" cy="3333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7830" y="546232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830" y="6434595"/>
            <a:ext cx="333333" cy="333333"/>
            <a:chOff x="1437830" y="6434595"/>
            <a:chExt cx="333333" cy="333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7830" y="643459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7830" y="7406865"/>
            <a:ext cx="333333" cy="333333"/>
            <a:chOff x="1437830" y="7406865"/>
            <a:chExt cx="333333" cy="3333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7830" y="740686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7830" y="8379135"/>
            <a:ext cx="333333" cy="333333"/>
            <a:chOff x="1437830" y="8379135"/>
            <a:chExt cx="333333" cy="3333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7830" y="837913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592555" y="5125000"/>
            <a:ext cx="7910435" cy="35714"/>
            <a:chOff x="-1592555" y="5125000"/>
            <a:chExt cx="7910435" cy="3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-5563930" y="5100940"/>
              <a:ext cx="15820871" cy="71429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-1592555" y="5125000"/>
              <a:ext cx="7910435" cy="3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692655" y="2075310"/>
            <a:ext cx="7123770" cy="5034275"/>
            <a:chOff x="2692655" y="2075310"/>
            <a:chExt cx="7123770" cy="503427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92655" y="2075310"/>
              <a:ext cx="7123770" cy="503427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037207" y="2066097"/>
            <a:ext cx="7141335" cy="4701832"/>
            <a:chOff x="10037207" y="2066097"/>
            <a:chExt cx="7141335" cy="470183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037207" y="2066097"/>
              <a:ext cx="7141335" cy="470183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867112" y="7406865"/>
            <a:ext cx="6774857" cy="1691774"/>
            <a:chOff x="2867112" y="7406865"/>
            <a:chExt cx="6774857" cy="169177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281064" y="6800231"/>
              <a:ext cx="13549713" cy="3383549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67112" y="7406865"/>
              <a:ext cx="6774857" cy="169177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432680" y="7018560"/>
            <a:ext cx="6274199" cy="2185654"/>
            <a:chOff x="10432680" y="7018560"/>
            <a:chExt cx="6274199" cy="218565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604679" y="6234832"/>
              <a:ext cx="12548398" cy="4371307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432680" y="7018560"/>
              <a:ext cx="6274199" cy="218565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587192" y="2581568"/>
            <a:ext cx="555990" cy="319878"/>
            <a:chOff x="12587192" y="2581568"/>
            <a:chExt cx="555990" cy="31987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587192" y="2581568"/>
              <a:ext cx="555990" cy="319878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118973" y="1355016"/>
            <a:ext cx="3375345" cy="755602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661128" y="1984177"/>
            <a:ext cx="380440" cy="430725"/>
            <a:chOff x="2661128" y="1984177"/>
            <a:chExt cx="380440" cy="430725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2661128" y="1984177"/>
              <a:ext cx="380440" cy="430725"/>
              <a:chOff x="2661128" y="1984177"/>
              <a:chExt cx="380440" cy="430725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2661128" y="1984177"/>
                <a:ext cx="380440" cy="430725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578031" y="1864362"/>
              <a:ext cx="648334" cy="71828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005680" y="1801747"/>
            <a:ext cx="380440" cy="430725"/>
            <a:chOff x="10005680" y="1801747"/>
            <a:chExt cx="380440" cy="430725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0005680" y="1801747"/>
              <a:ext cx="380440" cy="430725"/>
              <a:chOff x="10005680" y="1801747"/>
              <a:chExt cx="380440" cy="430725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005680" y="1801747"/>
                <a:ext cx="380440" cy="430725"/>
              </a:xfrm>
              <a:prstGeom prst="rect">
                <a:avLst/>
              </a:prstGeom>
            </p:spPr>
          </p:pic>
        </p:grpSp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931945" y="1682045"/>
              <a:ext cx="610724" cy="717943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3004923" y="7546321"/>
            <a:ext cx="6297066" cy="1535876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0623619" y="7197419"/>
            <a:ext cx="5468305" cy="198393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7830" y="1573246"/>
            <a:ext cx="333333" cy="333333"/>
            <a:chOff x="1437830" y="1573246"/>
            <a:chExt cx="333333" cy="3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830" y="157324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830" y="2545516"/>
            <a:ext cx="333333" cy="333333"/>
            <a:chOff x="1437830" y="2545516"/>
            <a:chExt cx="333333" cy="3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830" y="254551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7830" y="3517786"/>
            <a:ext cx="333333" cy="333333"/>
            <a:chOff x="1437830" y="3517786"/>
            <a:chExt cx="333333" cy="3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830" y="351778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830" y="4490056"/>
            <a:ext cx="333333" cy="333333"/>
            <a:chOff x="1437830" y="4490056"/>
            <a:chExt cx="333333" cy="3333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7830" y="449005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7830" y="5462325"/>
            <a:ext cx="333333" cy="333333"/>
            <a:chOff x="1437830" y="5462325"/>
            <a:chExt cx="333333" cy="3333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7830" y="546232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830" y="6434595"/>
            <a:ext cx="333333" cy="333333"/>
            <a:chOff x="1437830" y="6434595"/>
            <a:chExt cx="333333" cy="333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7830" y="643459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7830" y="7406865"/>
            <a:ext cx="333333" cy="333333"/>
            <a:chOff x="1437830" y="7406865"/>
            <a:chExt cx="333333" cy="3333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7830" y="740686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7830" y="8379135"/>
            <a:ext cx="333333" cy="333333"/>
            <a:chOff x="1437830" y="8379135"/>
            <a:chExt cx="333333" cy="3333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7830" y="837913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592555" y="5125000"/>
            <a:ext cx="7910435" cy="35714"/>
            <a:chOff x="-1592555" y="5125000"/>
            <a:chExt cx="7910435" cy="3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-5563930" y="5100940"/>
              <a:ext cx="15820871" cy="71429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-1592555" y="5125000"/>
              <a:ext cx="7910435" cy="3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868658" y="7740199"/>
            <a:ext cx="6766225" cy="1295925"/>
            <a:chOff x="2868658" y="7740199"/>
            <a:chExt cx="6766225" cy="129592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331183" y="7275508"/>
              <a:ext cx="13532450" cy="2591849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68658" y="7740199"/>
              <a:ext cx="6766225" cy="129592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471556" y="2041410"/>
            <a:ext cx="555990" cy="319878"/>
            <a:chOff x="12471556" y="2041410"/>
            <a:chExt cx="555990" cy="31987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471556" y="2041410"/>
              <a:ext cx="555990" cy="31987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985683" y="1535151"/>
            <a:ext cx="7074493" cy="5034275"/>
            <a:chOff x="9985683" y="1535151"/>
            <a:chExt cx="7074493" cy="503427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985683" y="1535151"/>
              <a:ext cx="7074493" cy="503427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716285" y="2232876"/>
            <a:ext cx="555990" cy="319878"/>
            <a:chOff x="12716285" y="2232876"/>
            <a:chExt cx="555990" cy="31987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716285" y="2232876"/>
              <a:ext cx="555990" cy="31987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839430" y="2372590"/>
            <a:ext cx="6795453" cy="5048191"/>
            <a:chOff x="2839430" y="2372590"/>
            <a:chExt cx="6795453" cy="504819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839430" y="2372590"/>
              <a:ext cx="6795453" cy="5048191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109449" y="1623126"/>
            <a:ext cx="3143336" cy="769021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775318" y="2345917"/>
            <a:ext cx="380440" cy="430725"/>
            <a:chOff x="2775318" y="2345917"/>
            <a:chExt cx="380440" cy="430725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2775318" y="2345917"/>
              <a:ext cx="380440" cy="430725"/>
              <a:chOff x="2775318" y="2345917"/>
              <a:chExt cx="380440" cy="43072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2775318" y="2345917"/>
                <a:ext cx="380440" cy="430725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692221" y="2226102"/>
              <a:ext cx="648334" cy="71828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985683" y="2330153"/>
            <a:ext cx="380440" cy="430725"/>
            <a:chOff x="9985683" y="2330153"/>
            <a:chExt cx="380440" cy="430725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9985683" y="2330153"/>
              <a:ext cx="380440" cy="430725"/>
              <a:chOff x="9985683" y="2330153"/>
              <a:chExt cx="380440" cy="43072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9985683" y="2330153"/>
                <a:ext cx="380440" cy="430725"/>
              </a:xfrm>
              <a:prstGeom prst="rect">
                <a:avLst/>
              </a:prstGeom>
            </p:spPr>
          </p:pic>
        </p:grpSp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911947" y="2210452"/>
              <a:ext cx="610724" cy="717943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941487" y="7877865"/>
            <a:ext cx="6883733" cy="1539048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0322338" y="6899723"/>
            <a:ext cx="6274199" cy="2185654"/>
            <a:chOff x="10322338" y="6899723"/>
            <a:chExt cx="6274199" cy="2185654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494336" y="6115994"/>
              <a:ext cx="12548398" cy="4371307"/>
            </a:xfrm>
            <a:prstGeom prst="rect">
              <a:avLst/>
            </a:prstGeom>
          </p:spPr>
        </p:pic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322338" y="6899723"/>
              <a:ext cx="6274199" cy="2185654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513333" y="7078581"/>
            <a:ext cx="5468305" cy="198393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7830" y="1573246"/>
            <a:ext cx="333333" cy="333333"/>
            <a:chOff x="1437830" y="1573246"/>
            <a:chExt cx="333333" cy="3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830" y="157324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830" y="2545516"/>
            <a:ext cx="333333" cy="333333"/>
            <a:chOff x="1437830" y="2545516"/>
            <a:chExt cx="333333" cy="3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830" y="254551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7830" y="3517786"/>
            <a:ext cx="333333" cy="333333"/>
            <a:chOff x="1437830" y="3517786"/>
            <a:chExt cx="333333" cy="3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830" y="351778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830" y="4490056"/>
            <a:ext cx="333333" cy="333333"/>
            <a:chOff x="1437830" y="4490056"/>
            <a:chExt cx="333333" cy="3333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7830" y="449005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7830" y="5462325"/>
            <a:ext cx="333333" cy="333333"/>
            <a:chOff x="1437830" y="5462325"/>
            <a:chExt cx="333333" cy="3333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7830" y="546232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830" y="6434595"/>
            <a:ext cx="333333" cy="333333"/>
            <a:chOff x="1437830" y="6434595"/>
            <a:chExt cx="333333" cy="333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7830" y="643459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7830" y="7406865"/>
            <a:ext cx="333333" cy="333333"/>
            <a:chOff x="1437830" y="7406865"/>
            <a:chExt cx="333333" cy="3333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7830" y="740686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7830" y="8379135"/>
            <a:ext cx="333333" cy="333333"/>
            <a:chOff x="1437830" y="8379135"/>
            <a:chExt cx="333333" cy="3333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7830" y="837913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592555" y="5125000"/>
            <a:ext cx="7910435" cy="35714"/>
            <a:chOff x="-1592555" y="5125000"/>
            <a:chExt cx="7910435" cy="3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-5563930" y="5100940"/>
              <a:ext cx="15820871" cy="71429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-1592555" y="5125000"/>
              <a:ext cx="7910435" cy="3571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109449" y="1623126"/>
            <a:ext cx="1735564" cy="76902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037994" y="1942481"/>
            <a:ext cx="6512219" cy="3884177"/>
            <a:chOff x="10037994" y="1942481"/>
            <a:chExt cx="6512219" cy="388417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037994" y="1942481"/>
              <a:ext cx="6512219" cy="388417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206590" y="2545516"/>
            <a:ext cx="6534402" cy="5012253"/>
            <a:chOff x="3206590" y="2545516"/>
            <a:chExt cx="6534402" cy="501225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206590" y="2545516"/>
              <a:ext cx="6534402" cy="501225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336550" y="6122735"/>
            <a:ext cx="5573647" cy="1832529"/>
            <a:chOff x="10336550" y="6122735"/>
            <a:chExt cx="5573647" cy="183252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808885" y="5465630"/>
              <a:ext cx="11147295" cy="3665058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336550" y="6122735"/>
              <a:ext cx="5573647" cy="183252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697203" y="8246341"/>
            <a:ext cx="6853010" cy="932255"/>
            <a:chOff x="9697203" y="8246341"/>
            <a:chExt cx="6853010" cy="93225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402539" y="7912054"/>
              <a:ext cx="13706019" cy="1864510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697203" y="8246341"/>
              <a:ext cx="6853010" cy="932255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490501" y="5930018"/>
            <a:ext cx="4850400" cy="2082543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-303711" y="8454403"/>
            <a:ext cx="21873962" cy="65155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5146798" y="6538208"/>
            <a:ext cx="2942524" cy="839476"/>
            <a:chOff x="5146798" y="6538208"/>
            <a:chExt cx="2942524" cy="83947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146798" y="6538208"/>
              <a:ext cx="2942524" cy="8394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7830" y="1573246"/>
            <a:ext cx="333333" cy="333333"/>
            <a:chOff x="1437830" y="1573246"/>
            <a:chExt cx="333333" cy="3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830" y="157324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830" y="2545516"/>
            <a:ext cx="333333" cy="333333"/>
            <a:chOff x="1437830" y="2545516"/>
            <a:chExt cx="333333" cy="3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830" y="254551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7830" y="3517786"/>
            <a:ext cx="333333" cy="333333"/>
            <a:chOff x="1437830" y="3517786"/>
            <a:chExt cx="333333" cy="3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830" y="351778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830" y="4490056"/>
            <a:ext cx="333333" cy="333333"/>
            <a:chOff x="1437830" y="4490056"/>
            <a:chExt cx="333333" cy="3333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7830" y="449005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7830" y="5462325"/>
            <a:ext cx="333333" cy="333333"/>
            <a:chOff x="1437830" y="5462325"/>
            <a:chExt cx="333333" cy="3333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7830" y="546232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830" y="6434595"/>
            <a:ext cx="333333" cy="333333"/>
            <a:chOff x="1437830" y="6434595"/>
            <a:chExt cx="333333" cy="333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7830" y="643459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7830" y="7406865"/>
            <a:ext cx="333333" cy="333333"/>
            <a:chOff x="1437830" y="7406865"/>
            <a:chExt cx="333333" cy="3333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7830" y="740686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7830" y="8379135"/>
            <a:ext cx="333333" cy="333333"/>
            <a:chOff x="1437830" y="8379135"/>
            <a:chExt cx="333333" cy="3333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7830" y="837913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592555" y="5125000"/>
            <a:ext cx="7910435" cy="35714"/>
            <a:chOff x="-1592555" y="5125000"/>
            <a:chExt cx="7910435" cy="3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-5563930" y="5100940"/>
              <a:ext cx="15820871" cy="71429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-1592555" y="5125000"/>
              <a:ext cx="7910435" cy="3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883296" y="1463722"/>
            <a:ext cx="333333" cy="333333"/>
            <a:chOff x="4883296" y="1463722"/>
            <a:chExt cx="333333" cy="33333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90967" y="1371392"/>
              <a:ext cx="666667" cy="666667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83296" y="1463722"/>
              <a:ext cx="333333" cy="33333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267732" y="6747158"/>
            <a:ext cx="3987066" cy="2435226"/>
            <a:chOff x="6267732" y="6747158"/>
            <a:chExt cx="3987066" cy="243522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67732" y="6747158"/>
              <a:ext cx="3987066" cy="243522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267732" y="4140972"/>
            <a:ext cx="3987066" cy="2460290"/>
            <a:chOff x="6267732" y="4140972"/>
            <a:chExt cx="3987066" cy="246029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67732" y="4140972"/>
              <a:ext cx="3987066" cy="24602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473590" y="4140972"/>
            <a:ext cx="3918683" cy="2460290"/>
            <a:chOff x="10473590" y="4140972"/>
            <a:chExt cx="3918683" cy="246029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473590" y="4140972"/>
              <a:ext cx="3918683" cy="24602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829851" y="950278"/>
            <a:ext cx="4555189" cy="3052392"/>
            <a:chOff x="6829851" y="950278"/>
            <a:chExt cx="4555189" cy="3052392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829851" y="950278"/>
              <a:ext cx="4555189" cy="305239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632879" y="950278"/>
            <a:ext cx="4640596" cy="3052392"/>
            <a:chOff x="11632879" y="950278"/>
            <a:chExt cx="4640596" cy="305239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632879" y="950278"/>
              <a:ext cx="4640596" cy="305239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665551" y="4159612"/>
            <a:ext cx="3410249" cy="2441649"/>
            <a:chOff x="2665551" y="4159612"/>
            <a:chExt cx="3410249" cy="2441649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665551" y="4159612"/>
              <a:ext cx="3410249" cy="244164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473590" y="6767929"/>
            <a:ext cx="3918683" cy="2414456"/>
            <a:chOff x="10473590" y="6767929"/>
            <a:chExt cx="3918683" cy="2414456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473590" y="6767929"/>
              <a:ext cx="3918683" cy="241445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665551" y="6808745"/>
            <a:ext cx="3410249" cy="2373639"/>
            <a:chOff x="2665551" y="6808745"/>
            <a:chExt cx="3410249" cy="2373639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665551" y="6808745"/>
              <a:ext cx="3410249" cy="237363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4586444" y="6767929"/>
            <a:ext cx="2680623" cy="2414456"/>
            <a:chOff x="14586444" y="6767929"/>
            <a:chExt cx="2680623" cy="2414456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586444" y="6767929"/>
              <a:ext cx="2680623" cy="241445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4586444" y="4191256"/>
            <a:ext cx="2639807" cy="2410006"/>
            <a:chOff x="14586444" y="4191256"/>
            <a:chExt cx="2639807" cy="2410006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586444" y="4191256"/>
              <a:ext cx="2639807" cy="2410006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2510565" y="486289"/>
            <a:ext cx="4836853" cy="470519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7830" y="1573246"/>
            <a:ext cx="333333" cy="333333"/>
            <a:chOff x="1437830" y="1573246"/>
            <a:chExt cx="333333" cy="3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830" y="157324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830" y="2545516"/>
            <a:ext cx="333333" cy="333333"/>
            <a:chOff x="1437830" y="2545516"/>
            <a:chExt cx="333333" cy="3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830" y="254551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7830" y="3517786"/>
            <a:ext cx="333333" cy="333333"/>
            <a:chOff x="1437830" y="3517786"/>
            <a:chExt cx="333333" cy="3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830" y="351778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830" y="4490056"/>
            <a:ext cx="333333" cy="333333"/>
            <a:chOff x="1437830" y="4490056"/>
            <a:chExt cx="333333" cy="3333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7830" y="449005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7830" y="5462325"/>
            <a:ext cx="333333" cy="333333"/>
            <a:chOff x="1437830" y="5462325"/>
            <a:chExt cx="333333" cy="3333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7830" y="546232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830" y="6434595"/>
            <a:ext cx="333333" cy="333333"/>
            <a:chOff x="1437830" y="6434595"/>
            <a:chExt cx="333333" cy="333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7830" y="643459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7830" y="7406865"/>
            <a:ext cx="333333" cy="333333"/>
            <a:chOff x="1437830" y="7406865"/>
            <a:chExt cx="333333" cy="3333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7830" y="740686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7830" y="8379135"/>
            <a:ext cx="333333" cy="333333"/>
            <a:chOff x="1437830" y="8379135"/>
            <a:chExt cx="333333" cy="3333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7830" y="837913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592555" y="5125000"/>
            <a:ext cx="7910435" cy="35714"/>
            <a:chOff x="-1592555" y="5125000"/>
            <a:chExt cx="7910435" cy="3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-5563930" y="5100940"/>
              <a:ext cx="15820871" cy="71429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-1592555" y="5125000"/>
              <a:ext cx="7910435" cy="3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954725" y="1573246"/>
            <a:ext cx="333333" cy="333333"/>
            <a:chOff x="4954725" y="1573246"/>
            <a:chExt cx="333333" cy="33333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62395" y="1480916"/>
              <a:ext cx="666667" cy="666667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54725" y="1573246"/>
              <a:ext cx="333333" cy="333333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295840" y="2553278"/>
            <a:ext cx="1938240" cy="754573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510565" y="486289"/>
            <a:ext cx="4836853" cy="470519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669011" y="1725629"/>
            <a:ext cx="9649280" cy="1817190"/>
            <a:chOff x="6669011" y="1725629"/>
            <a:chExt cx="9649280" cy="1817190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6694911" y="1725629"/>
              <a:ext cx="9623380" cy="1816187"/>
              <a:chOff x="6694911" y="1725629"/>
              <a:chExt cx="9623380" cy="1816187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337644" y="1271958"/>
                <a:ext cx="19246759" cy="3632374"/>
              </a:xfrm>
              <a:prstGeom prst="rect">
                <a:avLst/>
              </a:prstGeom>
            </p:spPr>
          </p:pic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694911" y="1725629"/>
                <a:ext cx="9623380" cy="1816187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5829778" y="2566179"/>
              <a:ext cx="1815873" cy="137407"/>
              <a:chOff x="5829778" y="2566179"/>
              <a:chExt cx="1815873" cy="137407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5400000">
                <a:off x="5829778" y="2566179"/>
                <a:ext cx="1815873" cy="137407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7377890" y="2639140"/>
              <a:ext cx="1563127" cy="7235"/>
              <a:chOff x="7377890" y="2639140"/>
              <a:chExt cx="1563127" cy="7235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-5400000">
                <a:off x="7377890" y="2639140"/>
                <a:ext cx="1563127" cy="7235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451836" y="2216922"/>
              <a:ext cx="1954993" cy="834746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302181" y="1901817"/>
              <a:ext cx="7933734" cy="156063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669011" y="4329500"/>
            <a:ext cx="9649280" cy="1817190"/>
            <a:chOff x="6669011" y="4329500"/>
            <a:chExt cx="9649280" cy="1817190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6694911" y="4329500"/>
              <a:ext cx="9623380" cy="1816187"/>
              <a:chOff x="6694911" y="4329500"/>
              <a:chExt cx="9623380" cy="1816187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2337644" y="3875829"/>
                <a:ext cx="19246759" cy="3632374"/>
              </a:xfrm>
              <a:prstGeom prst="rect">
                <a:avLst/>
              </a:prstGeom>
            </p:spPr>
          </p:pic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6694911" y="4329500"/>
                <a:ext cx="9623380" cy="1816187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5829778" y="5170050"/>
              <a:ext cx="1815873" cy="137407"/>
              <a:chOff x="5829778" y="5170050"/>
              <a:chExt cx="1815873" cy="137407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5400000">
                <a:off x="5829778" y="5170050"/>
                <a:ext cx="1815873" cy="137407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7377890" y="5243012"/>
              <a:ext cx="1563127" cy="7235"/>
              <a:chOff x="7377890" y="5243012"/>
              <a:chExt cx="1563127" cy="7235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-5400000">
                <a:off x="7377890" y="5243012"/>
                <a:ext cx="1563127" cy="7235"/>
              </a:xfrm>
              <a:prstGeom prst="rect">
                <a:avLst/>
              </a:prstGeom>
            </p:spPr>
          </p:pic>
        </p:grpSp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451914" y="4818523"/>
              <a:ext cx="1954765" cy="841546"/>
            </a:xfrm>
            <a:prstGeom prst="rect">
              <a:avLst/>
            </a:prstGeom>
          </p:spPr>
        </p:pic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321228" y="4543495"/>
              <a:ext cx="7816505" cy="156063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694911" y="6904802"/>
            <a:ext cx="9623380" cy="1816187"/>
            <a:chOff x="6694911" y="6904802"/>
            <a:chExt cx="9623380" cy="1816187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337644" y="6451131"/>
              <a:ext cx="19246759" cy="3632374"/>
            </a:xfrm>
            <a:prstGeom prst="rect">
              <a:avLst/>
            </a:prstGeom>
          </p:spPr>
        </p:pic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694911" y="6904802"/>
              <a:ext cx="9623380" cy="1816187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5829778" y="7745352"/>
            <a:ext cx="1815873" cy="137407"/>
            <a:chOff x="5829778" y="7745352"/>
            <a:chExt cx="1815873" cy="137407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5400000">
              <a:off x="5829778" y="7745352"/>
              <a:ext cx="1815873" cy="137407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7377890" y="7818314"/>
            <a:ext cx="1563127" cy="7235"/>
            <a:chOff x="7377890" y="7818314"/>
            <a:chExt cx="1563127" cy="7235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-5400000">
              <a:off x="7377890" y="7818314"/>
              <a:ext cx="1563127" cy="7235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6442385" y="7393828"/>
            <a:ext cx="2011908" cy="832022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8303239" y="7095491"/>
            <a:ext cx="8065600" cy="154748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0833" y="763353"/>
            <a:ext cx="16701912" cy="8719910"/>
            <a:chOff x="1090833" y="763353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260123" y="-3261221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0833" y="763353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7830" y="1573246"/>
            <a:ext cx="333333" cy="333333"/>
            <a:chOff x="1437830" y="1573246"/>
            <a:chExt cx="333333" cy="3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830" y="157324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830" y="2545516"/>
            <a:ext cx="333333" cy="333333"/>
            <a:chOff x="1437830" y="2545516"/>
            <a:chExt cx="333333" cy="3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830" y="254551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7830" y="3517786"/>
            <a:ext cx="333333" cy="333333"/>
            <a:chOff x="1437830" y="3517786"/>
            <a:chExt cx="333333" cy="3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830" y="351778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830" y="4490056"/>
            <a:ext cx="333333" cy="333333"/>
            <a:chOff x="1437830" y="4490056"/>
            <a:chExt cx="333333" cy="3333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7830" y="449005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7830" y="5462325"/>
            <a:ext cx="333333" cy="333333"/>
            <a:chOff x="1437830" y="5462325"/>
            <a:chExt cx="333333" cy="3333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7830" y="546232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830" y="6434595"/>
            <a:ext cx="333333" cy="333333"/>
            <a:chOff x="1437830" y="6434595"/>
            <a:chExt cx="333333" cy="333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7830" y="643459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7830" y="7406865"/>
            <a:ext cx="333333" cy="333333"/>
            <a:chOff x="1437830" y="7406865"/>
            <a:chExt cx="333333" cy="3333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7830" y="740686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7830" y="8379135"/>
            <a:ext cx="333333" cy="333333"/>
            <a:chOff x="1437830" y="8379135"/>
            <a:chExt cx="333333" cy="3333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7830" y="837913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592555" y="5125000"/>
            <a:ext cx="7910435" cy="35714"/>
            <a:chOff x="-1592555" y="5125000"/>
            <a:chExt cx="7910435" cy="3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-5563930" y="5100940"/>
              <a:ext cx="15820871" cy="71429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-1592555" y="5125000"/>
              <a:ext cx="7910435" cy="3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954725" y="1573246"/>
            <a:ext cx="333333" cy="333333"/>
            <a:chOff x="4954725" y="1573246"/>
            <a:chExt cx="333333" cy="33333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62395" y="1480916"/>
              <a:ext cx="666667" cy="666667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54725" y="1573246"/>
              <a:ext cx="333333" cy="333333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295840" y="2553278"/>
            <a:ext cx="1938240" cy="754573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510565" y="486289"/>
            <a:ext cx="4836853" cy="470519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669011" y="1628957"/>
            <a:ext cx="9649280" cy="1817190"/>
            <a:chOff x="6669011" y="1628957"/>
            <a:chExt cx="9649280" cy="1817190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6694911" y="1628957"/>
              <a:ext cx="9623380" cy="1816187"/>
              <a:chOff x="6694911" y="1628957"/>
              <a:chExt cx="9623380" cy="1816187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337644" y="1175286"/>
                <a:ext cx="19246759" cy="3632374"/>
              </a:xfrm>
              <a:prstGeom prst="rect">
                <a:avLst/>
              </a:prstGeom>
            </p:spPr>
          </p:pic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694911" y="1628957"/>
                <a:ext cx="9623380" cy="1816187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5829778" y="2469507"/>
              <a:ext cx="1815873" cy="137407"/>
              <a:chOff x="5829778" y="2469507"/>
              <a:chExt cx="1815873" cy="137407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5400000">
                <a:off x="5829778" y="2469507"/>
                <a:ext cx="1815873" cy="137407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7377890" y="2542468"/>
              <a:ext cx="1563127" cy="7235"/>
              <a:chOff x="7377890" y="2542468"/>
              <a:chExt cx="1563127" cy="7235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-5400000">
                <a:off x="7377890" y="2542468"/>
                <a:ext cx="1563127" cy="7235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432933" y="2120723"/>
              <a:ext cx="2049803" cy="833318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280686" y="1702771"/>
              <a:ext cx="7578533" cy="18688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696221" y="4291405"/>
            <a:ext cx="9649280" cy="1817190"/>
            <a:chOff x="6696221" y="4291405"/>
            <a:chExt cx="9649280" cy="1817190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6722122" y="4291405"/>
              <a:ext cx="9623380" cy="1816187"/>
              <a:chOff x="6722122" y="4291405"/>
              <a:chExt cx="9623380" cy="1816187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2364855" y="3837734"/>
                <a:ext cx="19246759" cy="3632374"/>
              </a:xfrm>
              <a:prstGeom prst="rect">
                <a:avLst/>
              </a:prstGeom>
            </p:spPr>
          </p:pic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6722122" y="4291405"/>
                <a:ext cx="9623380" cy="1816187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5856989" y="5131955"/>
              <a:ext cx="1815873" cy="137407"/>
              <a:chOff x="5856989" y="5131955"/>
              <a:chExt cx="1815873" cy="137407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5400000">
                <a:off x="5856989" y="5131955"/>
                <a:ext cx="1815873" cy="137407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7405101" y="5204917"/>
              <a:ext cx="1563127" cy="7235"/>
              <a:chOff x="7405101" y="5204917"/>
              <a:chExt cx="1563127" cy="7235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-5400000">
                <a:off x="7405101" y="5204917"/>
                <a:ext cx="1563127" cy="7235"/>
              </a:xfrm>
              <a:prstGeom prst="rect">
                <a:avLst/>
              </a:prstGeom>
            </p:spPr>
          </p:pic>
        </p:grpSp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469666" y="4773647"/>
              <a:ext cx="2011708" cy="842841"/>
            </a:xfrm>
            <a:prstGeom prst="rect">
              <a:avLst/>
            </a:prstGeom>
          </p:spPr>
        </p:pic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274971" y="4514924"/>
              <a:ext cx="7951096" cy="156063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669011" y="6904802"/>
            <a:ext cx="9649280" cy="1817190"/>
            <a:chOff x="6669011" y="6904802"/>
            <a:chExt cx="9649280" cy="1817190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6694911" y="6904802"/>
              <a:ext cx="9623380" cy="1816187"/>
              <a:chOff x="6694911" y="6904802"/>
              <a:chExt cx="9623380" cy="1816187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2337644" y="6451131"/>
                <a:ext cx="19246759" cy="3632374"/>
              </a:xfrm>
              <a:prstGeom prst="rect">
                <a:avLst/>
              </a:prstGeom>
            </p:spPr>
          </p:pic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6694911" y="6904802"/>
                <a:ext cx="9623380" cy="1816187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5829778" y="7745352"/>
              <a:ext cx="1815873" cy="137407"/>
              <a:chOff x="5829778" y="7745352"/>
              <a:chExt cx="1815873" cy="137407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 rot="5400000">
                <a:off x="5829778" y="7745352"/>
                <a:ext cx="1815873" cy="137407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7377890" y="7818314"/>
              <a:ext cx="1563127" cy="7235"/>
              <a:chOff x="7377890" y="7818314"/>
              <a:chExt cx="1563127" cy="7235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 rot="-5400000">
                <a:off x="7377890" y="7818314"/>
                <a:ext cx="1563127" cy="7235"/>
              </a:xfrm>
              <a:prstGeom prst="rect">
                <a:avLst/>
              </a:prstGeom>
            </p:spPr>
          </p:pic>
        </p:grpSp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451971" y="7396571"/>
              <a:ext cx="1973613" cy="823794"/>
            </a:xfrm>
            <a:prstGeom prst="rect">
              <a:avLst/>
            </a:prstGeom>
          </p:spPr>
        </p:pic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278780" y="7143499"/>
              <a:ext cx="7891705" cy="14835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82581" y="1749207"/>
            <a:ext cx="13520553" cy="6787301"/>
            <a:chOff x="2382581" y="1749207"/>
            <a:chExt cx="13520553" cy="678730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3144727" y="-921682"/>
              <a:ext cx="27660754" cy="16602411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4737364" y="4580013"/>
              <a:ext cx="8810986" cy="1125688"/>
              <a:chOff x="4737364" y="4580013"/>
              <a:chExt cx="8810986" cy="112568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737364" y="4580013"/>
                <a:ext cx="8810986" cy="1125688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61572" y="4722999"/>
              <a:ext cx="10361232" cy="9511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48447" y="6687305"/>
            <a:ext cx="363591" cy="492199"/>
            <a:chOff x="8948447" y="6687305"/>
            <a:chExt cx="363591" cy="4921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560000">
              <a:off x="8847736" y="6522291"/>
              <a:ext cx="727182" cy="984397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560000">
              <a:off x="8948447" y="6687305"/>
              <a:ext cx="363591" cy="49219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1971" y="955150"/>
            <a:ext cx="4047693" cy="9942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7830" y="1573246"/>
            <a:ext cx="333333" cy="333333"/>
            <a:chOff x="1437830" y="1573246"/>
            <a:chExt cx="333333" cy="3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830" y="157324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830" y="2545516"/>
            <a:ext cx="333333" cy="333333"/>
            <a:chOff x="1437830" y="2545516"/>
            <a:chExt cx="333333" cy="3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830" y="254551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7830" y="3517786"/>
            <a:ext cx="333333" cy="333333"/>
            <a:chOff x="1437830" y="3517786"/>
            <a:chExt cx="333333" cy="3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830" y="351778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830" y="4490056"/>
            <a:ext cx="333333" cy="333333"/>
            <a:chOff x="1437830" y="4490056"/>
            <a:chExt cx="333333" cy="3333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7830" y="449005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7830" y="5462325"/>
            <a:ext cx="333333" cy="333333"/>
            <a:chOff x="1437830" y="5462325"/>
            <a:chExt cx="333333" cy="3333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7830" y="546232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830" y="6434595"/>
            <a:ext cx="333333" cy="333333"/>
            <a:chOff x="1437830" y="6434595"/>
            <a:chExt cx="333333" cy="333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7830" y="643459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7830" y="7406865"/>
            <a:ext cx="333333" cy="333333"/>
            <a:chOff x="1437830" y="7406865"/>
            <a:chExt cx="333333" cy="3333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7830" y="740686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7830" y="8379135"/>
            <a:ext cx="333333" cy="333333"/>
            <a:chOff x="1437830" y="8379135"/>
            <a:chExt cx="333333" cy="3333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7830" y="837913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592555" y="5125000"/>
            <a:ext cx="7910435" cy="35714"/>
            <a:chOff x="-1592555" y="5125000"/>
            <a:chExt cx="7910435" cy="3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-5563930" y="5100940"/>
              <a:ext cx="15820871" cy="71429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-1592555" y="5125000"/>
              <a:ext cx="7910435" cy="3571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510566" y="597099"/>
            <a:ext cx="6366776" cy="460101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292083" y="1397055"/>
            <a:ext cx="333333" cy="333333"/>
            <a:chOff x="6292083" y="1397055"/>
            <a:chExt cx="333333" cy="33333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199753" y="1304726"/>
              <a:ext cx="666667" cy="666667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92083" y="1397055"/>
              <a:ext cx="333333" cy="333333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295840" y="2553279"/>
            <a:ext cx="3346496" cy="75457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3953605" y="2724204"/>
            <a:ext cx="11470711" cy="5807992"/>
            <a:chOff x="3953605" y="2724204"/>
            <a:chExt cx="11470711" cy="5807992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8044346" y="3234583"/>
              <a:ext cx="130596" cy="130596"/>
              <a:chOff x="8044346" y="3234583"/>
              <a:chExt cx="130596" cy="130596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8044346" y="3234583"/>
                <a:ext cx="130596" cy="130596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8044346" y="7885080"/>
              <a:ext cx="130596" cy="130596"/>
              <a:chOff x="8044346" y="7885080"/>
              <a:chExt cx="130596" cy="130596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8044346" y="7885080"/>
                <a:ext cx="130596" cy="130596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6971064" y="5611030"/>
              <a:ext cx="522383" cy="23285"/>
              <a:chOff x="6971064" y="5611030"/>
              <a:chExt cx="522383" cy="2328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6971064" y="5611030"/>
                <a:ext cx="522383" cy="2328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5427326" y="5340273"/>
              <a:ext cx="4685828" cy="576773"/>
              <a:chOff x="5427326" y="5340273"/>
              <a:chExt cx="4685828" cy="576773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-5400000">
                <a:off x="5427326" y="5340273"/>
                <a:ext cx="4685828" cy="576773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3953605" y="4088106"/>
              <a:ext cx="3017459" cy="3017459"/>
              <a:chOff x="3953605" y="4088106"/>
              <a:chExt cx="3017459" cy="3017459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3953605" y="4088106"/>
                <a:ext cx="3017459" cy="3017459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790997" y="4758187"/>
              <a:ext cx="4783907" cy="1855374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11197000" y="-313780"/>
              <a:ext cx="1189331" cy="7265300"/>
              <a:chOff x="11197000" y="-313780"/>
              <a:chExt cx="1189331" cy="7265300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5400000">
                <a:off x="11197000" y="-313780"/>
                <a:ext cx="1189331" cy="7265300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552360" y="2836347"/>
              <a:ext cx="3017650" cy="808936"/>
            </a:xfrm>
            <a:prstGeom prst="rect">
              <a:avLst/>
            </a:prstGeom>
          </p:spPr>
        </p:pic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576723" y="3343420"/>
              <a:ext cx="4139255" cy="601646"/>
            </a:xfrm>
            <a:prstGeom prst="rect">
              <a:avLst/>
            </a:prstGeom>
          </p:spPr>
        </p:pic>
        <p:grpSp>
          <p:nvGrpSpPr>
            <p:cNvPr id="1020" name="그룹 1020"/>
            <p:cNvGrpSpPr/>
            <p:nvPr/>
          </p:nvGrpSpPr>
          <p:grpSpPr>
            <a:xfrm>
              <a:off x="11189626" y="1195633"/>
              <a:ext cx="1189331" cy="7251045"/>
              <a:chOff x="11189626" y="1195633"/>
              <a:chExt cx="1189331" cy="7251045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5400000">
                <a:off x="11189626" y="1195633"/>
                <a:ext cx="1189331" cy="7251045"/>
              </a:xfrm>
              <a:prstGeom prst="rect">
                <a:avLst/>
              </a:prstGeom>
            </p:spPr>
          </p:pic>
        </p:grpSp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552360" y="4336563"/>
              <a:ext cx="2479335" cy="808935"/>
            </a:xfrm>
            <a:prstGeom prst="rect">
              <a:avLst/>
            </a:prstGeom>
          </p:spPr>
        </p:pic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576723" y="4844569"/>
              <a:ext cx="1941360" cy="601646"/>
            </a:xfrm>
            <a:prstGeom prst="rect">
              <a:avLst/>
            </a:prstGeom>
          </p:spPr>
        </p:pic>
        <p:grpSp>
          <p:nvGrpSpPr>
            <p:cNvPr id="1021" name="그룹 1021"/>
            <p:cNvGrpSpPr/>
            <p:nvPr/>
          </p:nvGrpSpPr>
          <p:grpSpPr>
            <a:xfrm>
              <a:off x="11197000" y="2741112"/>
              <a:ext cx="1189331" cy="7265300"/>
              <a:chOff x="11197000" y="2741112"/>
              <a:chExt cx="1189331" cy="7265300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 rot="5400000">
                <a:off x="11197000" y="2741112"/>
                <a:ext cx="1189331" cy="7265300"/>
              </a:xfrm>
              <a:prstGeom prst="rect">
                <a:avLst/>
              </a:prstGeom>
            </p:spPr>
          </p:pic>
        </p:grpSp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552356" y="5891235"/>
              <a:ext cx="2515003" cy="808936"/>
            </a:xfrm>
            <a:prstGeom prst="rect">
              <a:avLst/>
            </a:prstGeom>
          </p:spPr>
        </p:pic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576719" y="6398308"/>
              <a:ext cx="3507170" cy="601646"/>
            </a:xfrm>
            <a:prstGeom prst="rect">
              <a:avLst/>
            </a:prstGeom>
          </p:spPr>
        </p:pic>
        <p:grpSp>
          <p:nvGrpSpPr>
            <p:cNvPr id="1022" name="그룹 1022"/>
            <p:cNvGrpSpPr/>
            <p:nvPr/>
          </p:nvGrpSpPr>
          <p:grpSpPr>
            <a:xfrm>
              <a:off x="11189873" y="4312008"/>
              <a:ext cx="1189331" cy="7251045"/>
              <a:chOff x="11189873" y="4312008"/>
              <a:chExt cx="1189331" cy="7251045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 rot="5400000">
                <a:off x="11189873" y="4312008"/>
                <a:ext cx="1189331" cy="7251045"/>
              </a:xfrm>
              <a:prstGeom prst="rect">
                <a:avLst/>
              </a:prstGeom>
            </p:spPr>
          </p:pic>
        </p:grpSp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552604" y="7452933"/>
              <a:ext cx="2099754" cy="808935"/>
            </a:xfrm>
            <a:prstGeom prst="rect">
              <a:avLst/>
            </a:prstGeom>
          </p:spPr>
        </p:pic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576967" y="7960940"/>
              <a:ext cx="3648417" cy="601645"/>
            </a:xfrm>
            <a:prstGeom prst="rect">
              <a:avLst/>
            </a:prstGeom>
          </p:spPr>
        </p:pic>
        <p:grpSp>
          <p:nvGrpSpPr>
            <p:cNvPr id="1023" name="그룹 1023"/>
            <p:cNvGrpSpPr/>
            <p:nvPr/>
          </p:nvGrpSpPr>
          <p:grpSpPr>
            <a:xfrm>
              <a:off x="7496370" y="6370615"/>
              <a:ext cx="608648" cy="23807"/>
              <a:chOff x="7496370" y="6370615"/>
              <a:chExt cx="608648" cy="23807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7496370" y="6370615"/>
                <a:ext cx="608648" cy="23807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8044346" y="6315826"/>
              <a:ext cx="130596" cy="130596"/>
              <a:chOff x="8044346" y="6315826"/>
              <a:chExt cx="130596" cy="130596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8044346" y="6315826"/>
                <a:ext cx="130596" cy="130596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7481282" y="4818008"/>
              <a:ext cx="608648" cy="23807"/>
              <a:chOff x="7481282" y="4818008"/>
              <a:chExt cx="608648" cy="23807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7481282" y="4818008"/>
                <a:ext cx="608648" cy="23807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8044346" y="4755858"/>
              <a:ext cx="130596" cy="130596"/>
              <a:chOff x="8044346" y="4755858"/>
              <a:chExt cx="130596" cy="130596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8044346" y="4755858"/>
                <a:ext cx="130596" cy="13059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7830" y="1573246"/>
            <a:ext cx="333333" cy="333333"/>
            <a:chOff x="1437830" y="1573246"/>
            <a:chExt cx="333333" cy="3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830" y="157324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830" y="2545516"/>
            <a:ext cx="333333" cy="333333"/>
            <a:chOff x="1437830" y="2545516"/>
            <a:chExt cx="333333" cy="3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830" y="254551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7830" y="3517786"/>
            <a:ext cx="333333" cy="333333"/>
            <a:chOff x="1437830" y="3517786"/>
            <a:chExt cx="333333" cy="3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830" y="351778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830" y="4490056"/>
            <a:ext cx="333333" cy="333333"/>
            <a:chOff x="1437830" y="4490056"/>
            <a:chExt cx="333333" cy="3333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7830" y="449005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7830" y="5462325"/>
            <a:ext cx="333333" cy="333333"/>
            <a:chOff x="1437830" y="5462325"/>
            <a:chExt cx="333333" cy="3333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7830" y="546232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830" y="6434595"/>
            <a:ext cx="333333" cy="333333"/>
            <a:chOff x="1437830" y="6434595"/>
            <a:chExt cx="333333" cy="333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7830" y="643459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7830" y="7406865"/>
            <a:ext cx="333333" cy="333333"/>
            <a:chOff x="1437830" y="7406865"/>
            <a:chExt cx="333333" cy="3333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7830" y="740686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7830" y="8379135"/>
            <a:ext cx="333333" cy="333333"/>
            <a:chOff x="1437830" y="8379135"/>
            <a:chExt cx="333333" cy="3333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7830" y="837913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249863" y="3241595"/>
            <a:ext cx="6128297" cy="3615270"/>
            <a:chOff x="6249863" y="3241595"/>
            <a:chExt cx="6128297" cy="3615270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1693544" y="3241595"/>
              <a:ext cx="684616" cy="684616"/>
              <a:chOff x="11693544" y="3241595"/>
              <a:chExt cx="684616" cy="684616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503912" y="3051964"/>
                <a:ext cx="1369232" cy="1369232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1693544" y="3241595"/>
                <a:ext cx="684616" cy="684616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17625" y="1581076"/>
              <a:ext cx="12882130" cy="9724139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50864" y="5663244"/>
              <a:ext cx="1987596" cy="175663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1592555" y="5125000"/>
            <a:ext cx="7910435" cy="35714"/>
            <a:chOff x="-1592555" y="5125000"/>
            <a:chExt cx="7910435" cy="3571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-5563930" y="5100940"/>
              <a:ext cx="15820871" cy="71429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-1592555" y="5125000"/>
              <a:ext cx="7910435" cy="357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305528" y="7374864"/>
            <a:ext cx="4819258" cy="1723210"/>
            <a:chOff x="12305528" y="7374864"/>
            <a:chExt cx="4819258" cy="1723210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2305528" y="7374864"/>
              <a:ext cx="4819258" cy="1723210"/>
              <a:chOff x="12305528" y="7374864"/>
              <a:chExt cx="4819258" cy="1723210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327059" y="6944418"/>
                <a:ext cx="9638517" cy="3446421"/>
              </a:xfrm>
              <a:prstGeom prst="rect">
                <a:avLst/>
              </a:prstGeom>
            </p:spPr>
          </p:pic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2305528" y="7374864"/>
                <a:ext cx="4819258" cy="1723210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1492830" y="8190111"/>
              <a:ext cx="1720635" cy="95238"/>
              <a:chOff x="11492830" y="8190111"/>
              <a:chExt cx="1720635" cy="95238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5400000">
                <a:off x="11492830" y="8190111"/>
                <a:ext cx="1720635" cy="95238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477345" y="7688521"/>
              <a:ext cx="4611533" cy="1504762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455440" y="7361509"/>
              <a:ext cx="1380476" cy="6502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7830" y="1573246"/>
            <a:ext cx="333333" cy="333333"/>
            <a:chOff x="1437830" y="1573246"/>
            <a:chExt cx="333333" cy="3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830" y="157324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830" y="2545516"/>
            <a:ext cx="333333" cy="333333"/>
            <a:chOff x="1437830" y="2545516"/>
            <a:chExt cx="333333" cy="3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830" y="254551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7830" y="3517786"/>
            <a:ext cx="333333" cy="333333"/>
            <a:chOff x="1437830" y="3517786"/>
            <a:chExt cx="333333" cy="3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830" y="351778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830" y="4490056"/>
            <a:ext cx="333333" cy="333333"/>
            <a:chOff x="1437830" y="4490056"/>
            <a:chExt cx="333333" cy="3333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7830" y="449005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7830" y="5462325"/>
            <a:ext cx="333333" cy="333333"/>
            <a:chOff x="1437830" y="5462325"/>
            <a:chExt cx="333333" cy="3333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7830" y="546232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830" y="6434595"/>
            <a:ext cx="333333" cy="333333"/>
            <a:chOff x="1437830" y="6434595"/>
            <a:chExt cx="333333" cy="333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7830" y="643459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7830" y="7406865"/>
            <a:ext cx="333333" cy="333333"/>
            <a:chOff x="1437830" y="7406865"/>
            <a:chExt cx="333333" cy="3333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7830" y="740686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7830" y="8379135"/>
            <a:ext cx="333333" cy="333333"/>
            <a:chOff x="1437830" y="8379135"/>
            <a:chExt cx="333333" cy="3333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7830" y="8379135"/>
              <a:ext cx="333333" cy="33333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520089" y="597099"/>
            <a:ext cx="6347728" cy="460101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387139" y="1430387"/>
            <a:ext cx="333333" cy="333333"/>
            <a:chOff x="6387139" y="1430387"/>
            <a:chExt cx="333333" cy="33333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94809" y="1338057"/>
              <a:ext cx="666667" cy="666667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87139" y="1430387"/>
              <a:ext cx="333333" cy="33333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295840" y="2553278"/>
            <a:ext cx="2516477" cy="75560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-1592555" y="5125000"/>
            <a:ext cx="7910435" cy="35714"/>
            <a:chOff x="-1592555" y="5125000"/>
            <a:chExt cx="7910435" cy="3571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-5563930" y="5100940"/>
              <a:ext cx="15820871" cy="71429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-1592555" y="5125000"/>
              <a:ext cx="7910435" cy="35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354169" y="2372465"/>
            <a:ext cx="3872538" cy="6504888"/>
            <a:chOff x="13354169" y="2372465"/>
            <a:chExt cx="3872538" cy="6504888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2224611" y="3905195"/>
              <a:ext cx="6121020" cy="3823296"/>
              <a:chOff x="12224611" y="3905195"/>
              <a:chExt cx="6121020" cy="3823296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5400000">
                <a:off x="10120717" y="2950162"/>
                <a:ext cx="12242039" cy="7646593"/>
              </a:xfrm>
              <a:prstGeom prst="rect">
                <a:avLst/>
              </a:prstGeom>
            </p:spPr>
          </p:pic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5400000">
                <a:off x="12224611" y="3905195"/>
                <a:ext cx="6121020" cy="3823296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373473" y="2752595"/>
              <a:ext cx="3822834" cy="232616"/>
              <a:chOff x="13373473" y="2752595"/>
              <a:chExt cx="3822834" cy="232616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10800000">
                <a:off x="13373473" y="2752595"/>
                <a:ext cx="3822834" cy="232616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3361798" y="4848676"/>
              <a:ext cx="3847557" cy="7979"/>
              <a:chOff x="13361798" y="4848676"/>
              <a:chExt cx="3847557" cy="7979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3361798" y="4848676"/>
                <a:ext cx="3847557" cy="7979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3354169" y="6967540"/>
              <a:ext cx="3872538" cy="7979"/>
              <a:chOff x="13354169" y="6967540"/>
              <a:chExt cx="3872538" cy="7979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3354169" y="6967540"/>
                <a:ext cx="3872538" cy="7979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4234134" y="2372465"/>
              <a:ext cx="2091701" cy="679436"/>
              <a:chOff x="14234134" y="2372465"/>
              <a:chExt cx="2091701" cy="679436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3358282" y="2202746"/>
                <a:ext cx="4183403" cy="1358872"/>
              </a:xfrm>
              <a:prstGeom prst="rect">
                <a:avLst/>
              </a:prstGeom>
            </p:spPr>
          </p:pic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4234134" y="2372465"/>
                <a:ext cx="2091701" cy="679436"/>
              </a:xfrm>
              <a:prstGeom prst="rect">
                <a:avLst/>
              </a:prstGeom>
            </p:spPr>
          </p:pic>
        </p:grpSp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504590" y="2336370"/>
              <a:ext cx="3089982" cy="862486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979082" y="3120136"/>
              <a:ext cx="5505715" cy="901381"/>
            </a:xfrm>
            <a:prstGeom prst="rect">
              <a:avLst/>
            </a:prstGeom>
          </p:spPr>
        </p:pic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988606" y="4951604"/>
              <a:ext cx="5515238" cy="901381"/>
            </a:xfrm>
            <a:prstGeom prst="rect">
              <a:avLst/>
            </a:prstGeom>
          </p:spPr>
        </p:pic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978998" y="7730753"/>
              <a:ext cx="2622514" cy="662438"/>
            </a:xfrm>
            <a:prstGeom prst="rect">
              <a:avLst/>
            </a:prstGeom>
          </p:spPr>
        </p:pic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979882" y="7046126"/>
              <a:ext cx="5541410" cy="901381"/>
            </a:xfrm>
            <a:prstGeom prst="rect">
              <a:avLst/>
            </a:prstGeom>
          </p:spPr>
        </p:pic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979046" y="3666196"/>
              <a:ext cx="2384486" cy="1077543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978998" y="5535868"/>
              <a:ext cx="1836800" cy="147494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072853" y="3533929"/>
            <a:ext cx="2951244" cy="5225841"/>
            <a:chOff x="6072853" y="3533929"/>
            <a:chExt cx="2951244" cy="5225841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5096961" y="4843582"/>
              <a:ext cx="4916901" cy="2915475"/>
              <a:chOff x="5096961" y="4843582"/>
              <a:chExt cx="4916901" cy="2915475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 rot="5400000">
                <a:off x="3367983" y="4115317"/>
                <a:ext cx="9833801" cy="5830951"/>
              </a:xfrm>
              <a:prstGeom prst="rect">
                <a:avLst/>
              </a:prstGeom>
            </p:spPr>
          </p:pic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 rot="5400000">
                <a:off x="5096961" y="4843582"/>
                <a:ext cx="4916901" cy="2915475"/>
              </a:xfrm>
              <a:prstGeom prst="rect">
                <a:avLst/>
              </a:prstGeom>
            </p:spPr>
          </p:pic>
        </p:grpSp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935349" y="4263836"/>
              <a:ext cx="4335962" cy="803400"/>
            </a:xfrm>
            <a:prstGeom prst="rect">
              <a:avLst/>
            </a:prstGeom>
          </p:spPr>
        </p:pic>
        <p:grpSp>
          <p:nvGrpSpPr>
            <p:cNvPr id="1021" name="그룹 1021"/>
            <p:cNvGrpSpPr/>
            <p:nvPr/>
          </p:nvGrpSpPr>
          <p:grpSpPr>
            <a:xfrm>
              <a:off x="6097673" y="3839275"/>
              <a:ext cx="2923272" cy="228552"/>
              <a:chOff x="6097673" y="3839275"/>
              <a:chExt cx="2923272" cy="228552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 rot="10800000">
                <a:off x="6097673" y="3839275"/>
                <a:ext cx="2923272" cy="228552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6532172" y="3533929"/>
              <a:ext cx="2065525" cy="667564"/>
              <a:chOff x="6532172" y="3533929"/>
              <a:chExt cx="2065525" cy="667564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5666439" y="3367176"/>
                <a:ext cx="4131050" cy="1335127"/>
              </a:xfrm>
              <a:prstGeom prst="rect">
                <a:avLst/>
              </a:prstGeom>
            </p:spPr>
          </p:pic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6532172" y="3533929"/>
                <a:ext cx="2065525" cy="667564"/>
              </a:xfrm>
              <a:prstGeom prst="rect">
                <a:avLst/>
              </a:prstGeom>
            </p:spPr>
          </p:pic>
        </p:grpSp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671563" y="3497345"/>
              <a:ext cx="3193914" cy="859333"/>
            </a:xfrm>
            <a:prstGeom prst="rect">
              <a:avLst/>
            </a:prstGeom>
          </p:spPr>
        </p:pic>
        <p:grpSp>
          <p:nvGrpSpPr>
            <p:cNvPr id="1023" name="그룹 1023"/>
            <p:cNvGrpSpPr/>
            <p:nvPr/>
          </p:nvGrpSpPr>
          <p:grpSpPr>
            <a:xfrm>
              <a:off x="6088122" y="5836046"/>
              <a:ext cx="2935974" cy="7839"/>
              <a:chOff x="6088122" y="5836046"/>
              <a:chExt cx="2935974" cy="7839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6088122" y="5836046"/>
                <a:ext cx="2935974" cy="7839"/>
              </a:xfrm>
              <a:prstGeom prst="rect">
                <a:avLst/>
              </a:prstGeom>
            </p:spPr>
          </p:pic>
        </p:grpSp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066215" y="5978264"/>
              <a:ext cx="4216381" cy="803400"/>
            </a:xfrm>
            <a:prstGeom prst="rect">
              <a:avLst/>
            </a:prstGeom>
          </p:spPr>
        </p:pic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208368" y="6964645"/>
              <a:ext cx="4062952" cy="803400"/>
            </a:xfrm>
            <a:prstGeom prst="rect">
              <a:avLst/>
            </a:prstGeom>
          </p:spPr>
        </p:pic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680044" y="7916585"/>
              <a:ext cx="3591286" cy="803400"/>
            </a:xfrm>
            <a:prstGeom prst="rect">
              <a:avLst/>
            </a:prstGeom>
          </p:spPr>
        </p:pic>
        <p:grpSp>
          <p:nvGrpSpPr>
            <p:cNvPr id="1024" name="그룹 1024"/>
            <p:cNvGrpSpPr/>
            <p:nvPr/>
          </p:nvGrpSpPr>
          <p:grpSpPr>
            <a:xfrm>
              <a:off x="6093759" y="6804107"/>
              <a:ext cx="2930339" cy="7839"/>
              <a:chOff x="6093759" y="6804107"/>
              <a:chExt cx="2930339" cy="7839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>
                <a:off x="6093759" y="6804107"/>
                <a:ext cx="2930339" cy="7839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6087107" y="7780224"/>
              <a:ext cx="2934602" cy="7839"/>
              <a:chOff x="6087107" y="7780224"/>
              <a:chExt cx="2934602" cy="7839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6087107" y="7780224"/>
                <a:ext cx="2934602" cy="7839"/>
              </a:xfrm>
              <a:prstGeom prst="rect">
                <a:avLst/>
              </a:prstGeom>
            </p:spPr>
          </p:pic>
        </p:grpSp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391985" y="4767279"/>
              <a:ext cx="2394077" cy="1030619"/>
            </a:xfrm>
            <a:prstGeom prst="rect">
              <a:avLst/>
            </a:prstGeom>
          </p:spPr>
        </p:pic>
      </p:grpSp>
      <p:pic>
        <p:nvPicPr>
          <p:cNvPr id="98" name="Object 97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14089630" y="9063792"/>
            <a:ext cx="3381200" cy="442495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2835000" y="3533929"/>
            <a:ext cx="2966937" cy="5225841"/>
            <a:chOff x="2835000" y="3533929"/>
            <a:chExt cx="2966937" cy="5225841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1874799" y="4843582"/>
              <a:ext cx="4916901" cy="2915475"/>
              <a:chOff x="1874799" y="4843582"/>
              <a:chExt cx="4916901" cy="2915475"/>
            </a:xfrm>
          </p:grpSpPr>
          <p:pic>
            <p:nvPicPr>
              <p:cNvPr id="101" name="Object 100"/>
              <p:cNvPicPr>
                <a:picLocks noChangeAspect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 rot="5400000">
                <a:off x="145821" y="4115317"/>
                <a:ext cx="9833801" cy="5830951"/>
              </a:xfrm>
              <a:prstGeom prst="rect">
                <a:avLst/>
              </a:prstGeom>
            </p:spPr>
          </p:pic>
          <p:pic>
            <p:nvPicPr>
              <p:cNvPr id="102" name="Object 101"/>
              <p:cNvPicPr>
                <a:picLocks noChangeAspect="1"/>
              </p:cNvPicPr>
              <p:nvPr/>
            </p:nvPicPr>
            <p:blipFill>
              <a:blip r:embed="rId50" cstate="print"/>
              <a:stretch>
                <a:fillRect/>
              </a:stretch>
            </p:blipFill>
            <p:spPr>
              <a:xfrm rot="5400000">
                <a:off x="1874799" y="4843582"/>
                <a:ext cx="4916901" cy="2915475"/>
              </a:xfrm>
              <a:prstGeom prst="rect">
                <a:avLst/>
              </a:prstGeom>
            </p:spPr>
          </p:pic>
        </p:grpSp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684312" y="4206606"/>
              <a:ext cx="4365371" cy="828667"/>
            </a:xfrm>
            <a:prstGeom prst="rect">
              <a:avLst/>
            </a:prstGeom>
          </p:spPr>
        </p:pic>
        <p:grpSp>
          <p:nvGrpSpPr>
            <p:cNvPr id="1028" name="그룹 1028"/>
            <p:cNvGrpSpPr/>
            <p:nvPr/>
          </p:nvGrpSpPr>
          <p:grpSpPr>
            <a:xfrm>
              <a:off x="2875512" y="3839275"/>
              <a:ext cx="2923272" cy="228552"/>
              <a:chOff x="2875512" y="3839275"/>
              <a:chExt cx="2923272" cy="228552"/>
            </a:xfrm>
          </p:grpSpPr>
          <p:pic>
            <p:nvPicPr>
              <p:cNvPr id="106" name="Object 105"/>
              <p:cNvPicPr>
                <a:picLocks noChangeAspect="1"/>
              </p:cNvPicPr>
              <p:nvPr/>
            </p:nvPicPr>
            <p:blipFill>
              <a:blip r:embed="rId52" cstate="print"/>
              <a:stretch>
                <a:fillRect/>
              </a:stretch>
            </p:blipFill>
            <p:spPr>
              <a:xfrm rot="10800000">
                <a:off x="2875512" y="3839275"/>
                <a:ext cx="2923272" cy="228552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3310011" y="3533929"/>
              <a:ext cx="2065525" cy="667564"/>
              <a:chOff x="3310011" y="3533929"/>
              <a:chExt cx="2065525" cy="667564"/>
            </a:xfrm>
          </p:grpSpPr>
          <p:pic>
            <p:nvPicPr>
              <p:cNvPr id="109" name="Object 108"/>
              <p:cNvPicPr>
                <a:picLocks noChangeAspect="1"/>
              </p:cNvPicPr>
              <p:nvPr/>
            </p:nvPicPr>
            <p:blipFill>
              <a:blip r:embed="rId53" cstate="print"/>
              <a:stretch>
                <a:fillRect/>
              </a:stretch>
            </p:blipFill>
            <p:spPr>
              <a:xfrm>
                <a:off x="2444278" y="3367176"/>
                <a:ext cx="4131050" cy="1335127"/>
              </a:xfrm>
              <a:prstGeom prst="rect">
                <a:avLst/>
              </a:prstGeom>
            </p:spPr>
          </p:pic>
          <p:pic>
            <p:nvPicPr>
              <p:cNvPr id="110" name="Object 109"/>
              <p:cNvPicPr>
                <a:picLocks noChangeAspect="1"/>
              </p:cNvPicPr>
              <p:nvPr/>
            </p:nvPicPr>
            <p:blipFill>
              <a:blip r:embed="rId54" cstate="print"/>
              <a:stretch>
                <a:fillRect/>
              </a:stretch>
            </p:blipFill>
            <p:spPr>
              <a:xfrm>
                <a:off x="3310011" y="3533929"/>
                <a:ext cx="2065525" cy="667564"/>
              </a:xfrm>
              <a:prstGeom prst="rect">
                <a:avLst/>
              </a:prstGeom>
            </p:spPr>
          </p:pic>
        </p:grpSp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747902" y="3543863"/>
              <a:ext cx="2904924" cy="796333"/>
            </a:xfrm>
            <a:prstGeom prst="rect">
              <a:avLst/>
            </a:prstGeom>
          </p:spPr>
        </p:pic>
        <p:grpSp>
          <p:nvGrpSpPr>
            <p:cNvPr id="1030" name="그룹 1030"/>
            <p:cNvGrpSpPr/>
            <p:nvPr/>
          </p:nvGrpSpPr>
          <p:grpSpPr>
            <a:xfrm>
              <a:off x="2865960" y="4902712"/>
              <a:ext cx="2935974" cy="7839"/>
              <a:chOff x="2865960" y="4902712"/>
              <a:chExt cx="2935974" cy="7839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56" cstate="print"/>
              <a:stretch>
                <a:fillRect/>
              </a:stretch>
            </p:blipFill>
            <p:spPr>
              <a:xfrm>
                <a:off x="2865960" y="4902712"/>
                <a:ext cx="2935974" cy="7839"/>
              </a:xfrm>
              <a:prstGeom prst="rect">
                <a:avLst/>
              </a:prstGeom>
            </p:spPr>
          </p:pic>
        </p:grpSp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824743" y="4930571"/>
              <a:ext cx="4217200" cy="838162"/>
            </a:xfrm>
            <a:prstGeom prst="rect">
              <a:avLst/>
            </a:prstGeom>
          </p:spPr>
        </p:pic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815924" y="5716943"/>
              <a:ext cx="4224610" cy="838190"/>
            </a:xfrm>
            <a:prstGeom prst="rect">
              <a:avLst/>
            </a:prstGeom>
          </p:spPr>
        </p:pic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854286" y="7325038"/>
              <a:ext cx="4204676" cy="803390"/>
            </a:xfrm>
            <a:prstGeom prst="rect">
              <a:avLst/>
            </a:prstGeom>
          </p:spPr>
        </p:pic>
        <p:grpSp>
          <p:nvGrpSpPr>
            <p:cNvPr id="1031" name="그룹 1031"/>
            <p:cNvGrpSpPr/>
            <p:nvPr/>
          </p:nvGrpSpPr>
          <p:grpSpPr>
            <a:xfrm>
              <a:off x="2871597" y="5661250"/>
              <a:ext cx="2930339" cy="7839"/>
              <a:chOff x="2871597" y="5661250"/>
              <a:chExt cx="2930339" cy="7839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60" cstate="print"/>
              <a:stretch>
                <a:fillRect/>
              </a:stretch>
            </p:blipFill>
            <p:spPr>
              <a:xfrm>
                <a:off x="2871597" y="5661250"/>
                <a:ext cx="2930339" cy="7839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2864946" y="7256415"/>
              <a:ext cx="2934602" cy="7839"/>
              <a:chOff x="2864946" y="7256415"/>
              <a:chExt cx="2934602" cy="7839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61" cstate="print"/>
              <a:stretch>
                <a:fillRect/>
              </a:stretch>
            </p:blipFill>
            <p:spPr>
              <a:xfrm>
                <a:off x="2864946" y="7256415"/>
                <a:ext cx="2934602" cy="7839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2859013" y="6491738"/>
              <a:ext cx="2934602" cy="7839"/>
              <a:chOff x="2859013" y="6491738"/>
              <a:chExt cx="2934602" cy="7839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62" cstate="print"/>
              <a:stretch>
                <a:fillRect/>
              </a:stretch>
            </p:blipFill>
            <p:spPr>
              <a:xfrm>
                <a:off x="2859013" y="6491738"/>
                <a:ext cx="2934602" cy="7839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2859013" y="8010650"/>
              <a:ext cx="2934602" cy="7839"/>
              <a:chOff x="2859013" y="8010650"/>
              <a:chExt cx="2934602" cy="7839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63" cstate="print"/>
              <a:stretch>
                <a:fillRect/>
              </a:stretch>
            </p:blipFill>
            <p:spPr>
              <a:xfrm>
                <a:off x="2859013" y="8010650"/>
                <a:ext cx="2934602" cy="7839"/>
              </a:xfrm>
              <a:prstGeom prst="rect">
                <a:avLst/>
              </a:prstGeom>
            </p:spPr>
          </p:pic>
        </p:grpSp>
        <p:pic>
          <p:nvPicPr>
            <p:cNvPr id="131" name="Object 130"/>
            <p:cNvPicPr>
              <a:picLocks noChangeAspect="1"/>
            </p:cNvPicPr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2125084" y="6562086"/>
              <a:ext cx="3933486" cy="803390"/>
            </a:xfrm>
            <a:prstGeom prst="rect">
              <a:avLst/>
            </a:prstGeom>
          </p:spPr>
        </p:pic>
        <p:pic>
          <p:nvPicPr>
            <p:cNvPr id="132" name="Object 131"/>
            <p:cNvPicPr>
              <a:picLocks noChangeAspect="1"/>
            </p:cNvPicPr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668657" y="8021819"/>
              <a:ext cx="4374781" cy="883314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9347495" y="2376548"/>
            <a:ext cx="3872538" cy="6504888"/>
            <a:chOff x="9347495" y="2376548"/>
            <a:chExt cx="3872538" cy="6504888"/>
          </a:xfrm>
        </p:grpSpPr>
        <p:grpSp>
          <p:nvGrpSpPr>
            <p:cNvPr id="1036" name="그룹 1036"/>
            <p:cNvGrpSpPr/>
            <p:nvPr/>
          </p:nvGrpSpPr>
          <p:grpSpPr>
            <a:xfrm>
              <a:off x="8217938" y="3909278"/>
              <a:ext cx="6121020" cy="3823296"/>
              <a:chOff x="8217938" y="3909278"/>
              <a:chExt cx="6121020" cy="3823296"/>
            </a:xfrm>
          </p:grpSpPr>
          <p:pic>
            <p:nvPicPr>
              <p:cNvPr id="136" name="Object 135"/>
              <p:cNvPicPr>
                <a:picLocks noChangeAspect="1"/>
              </p:cNvPicPr>
              <p:nvPr/>
            </p:nvPicPr>
            <p:blipFill>
              <a:blip r:embed="rId66" cstate="print"/>
              <a:stretch>
                <a:fillRect/>
              </a:stretch>
            </p:blipFill>
            <p:spPr>
              <a:xfrm rot="5400000">
                <a:off x="6114044" y="2954246"/>
                <a:ext cx="12242039" cy="7646593"/>
              </a:xfrm>
              <a:prstGeom prst="rect">
                <a:avLst/>
              </a:prstGeom>
            </p:spPr>
          </p:pic>
          <p:pic>
            <p:nvPicPr>
              <p:cNvPr id="137" name="Object 136"/>
              <p:cNvPicPr>
                <a:picLocks noChangeAspect="1"/>
              </p:cNvPicPr>
              <p:nvPr/>
            </p:nvPicPr>
            <p:blipFill>
              <a:blip r:embed="rId67" cstate="print"/>
              <a:stretch>
                <a:fillRect/>
              </a:stretch>
            </p:blipFill>
            <p:spPr>
              <a:xfrm rot="5400000">
                <a:off x="8217938" y="3909278"/>
                <a:ext cx="6121020" cy="3823296"/>
              </a:xfrm>
              <a:prstGeom prst="rect">
                <a:avLst/>
              </a:prstGeom>
            </p:spPr>
          </p:pic>
        </p:grpSp>
        <p:grpSp>
          <p:nvGrpSpPr>
            <p:cNvPr id="1037" name="그룹 1037"/>
            <p:cNvGrpSpPr/>
            <p:nvPr/>
          </p:nvGrpSpPr>
          <p:grpSpPr>
            <a:xfrm>
              <a:off x="9366800" y="2756678"/>
              <a:ext cx="3822834" cy="232616"/>
              <a:chOff x="9366800" y="2756678"/>
              <a:chExt cx="3822834" cy="232616"/>
            </a:xfrm>
          </p:grpSpPr>
          <p:pic>
            <p:nvPicPr>
              <p:cNvPr id="140" name="Object 139"/>
              <p:cNvPicPr>
                <a:picLocks noChangeAspect="1"/>
              </p:cNvPicPr>
              <p:nvPr/>
            </p:nvPicPr>
            <p:blipFill>
              <a:blip r:embed="rId68" cstate="print"/>
              <a:stretch>
                <a:fillRect/>
              </a:stretch>
            </p:blipFill>
            <p:spPr>
              <a:xfrm rot="10800000">
                <a:off x="9366800" y="2756678"/>
                <a:ext cx="3822834" cy="232616"/>
              </a:xfrm>
              <a:prstGeom prst="rect">
                <a:avLst/>
              </a:prstGeom>
            </p:spPr>
          </p:pic>
        </p:grpSp>
        <p:grpSp>
          <p:nvGrpSpPr>
            <p:cNvPr id="1038" name="그룹 1038"/>
            <p:cNvGrpSpPr/>
            <p:nvPr/>
          </p:nvGrpSpPr>
          <p:grpSpPr>
            <a:xfrm>
              <a:off x="9355125" y="4852759"/>
              <a:ext cx="3847557" cy="7979"/>
              <a:chOff x="9355125" y="4852759"/>
              <a:chExt cx="3847557" cy="7979"/>
            </a:xfrm>
          </p:grpSpPr>
          <p:pic>
            <p:nvPicPr>
              <p:cNvPr id="143" name="Object 142"/>
              <p:cNvPicPr>
                <a:picLocks noChangeAspect="1"/>
              </p:cNvPicPr>
              <p:nvPr/>
            </p:nvPicPr>
            <p:blipFill>
              <a:blip r:embed="rId69" cstate="print"/>
              <a:stretch>
                <a:fillRect/>
              </a:stretch>
            </p:blipFill>
            <p:spPr>
              <a:xfrm>
                <a:off x="9355125" y="4852759"/>
                <a:ext cx="3847557" cy="7979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9347495" y="6971623"/>
              <a:ext cx="3872538" cy="7979"/>
              <a:chOff x="9347495" y="6971623"/>
              <a:chExt cx="3872538" cy="7979"/>
            </a:xfrm>
          </p:grpSpPr>
          <p:pic>
            <p:nvPicPr>
              <p:cNvPr id="146" name="Object 145"/>
              <p:cNvPicPr>
                <a:picLocks noChangeAspect="1"/>
              </p:cNvPicPr>
              <p:nvPr/>
            </p:nvPicPr>
            <p:blipFill>
              <a:blip r:embed="rId70" cstate="print"/>
              <a:stretch>
                <a:fillRect/>
              </a:stretch>
            </p:blipFill>
            <p:spPr>
              <a:xfrm>
                <a:off x="9347495" y="6971623"/>
                <a:ext cx="3872538" cy="7979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0227460" y="2376548"/>
              <a:ext cx="2091701" cy="679436"/>
              <a:chOff x="10227460" y="2376548"/>
              <a:chExt cx="2091701" cy="679436"/>
            </a:xfrm>
          </p:grpSpPr>
          <p:pic>
            <p:nvPicPr>
              <p:cNvPr id="149" name="Object 148"/>
              <p:cNvPicPr>
                <a:picLocks noChangeAspect="1"/>
              </p:cNvPicPr>
              <p:nvPr/>
            </p:nvPicPr>
            <p:blipFill>
              <a:blip r:embed="rId71" cstate="print"/>
              <a:stretch>
                <a:fillRect/>
              </a:stretch>
            </p:blipFill>
            <p:spPr>
              <a:xfrm>
                <a:off x="9351609" y="2206830"/>
                <a:ext cx="4183403" cy="1358872"/>
              </a:xfrm>
              <a:prstGeom prst="rect">
                <a:avLst/>
              </a:prstGeom>
            </p:spPr>
          </p:pic>
          <p:pic>
            <p:nvPicPr>
              <p:cNvPr id="150" name="Object 149"/>
              <p:cNvPicPr>
                <a:picLocks noChangeAspect="1"/>
              </p:cNvPicPr>
              <p:nvPr/>
            </p:nvPicPr>
            <p:blipFill>
              <a:blip r:embed="rId72" cstate="print"/>
              <a:stretch>
                <a:fillRect/>
              </a:stretch>
            </p:blipFill>
            <p:spPr>
              <a:xfrm>
                <a:off x="10227460" y="2376548"/>
                <a:ext cx="2091701" cy="679436"/>
              </a:xfrm>
              <a:prstGeom prst="rect">
                <a:avLst/>
              </a:prstGeom>
            </p:spPr>
          </p:pic>
        </p:grpSp>
        <p:pic>
          <p:nvPicPr>
            <p:cNvPr id="152" name="Object 151"/>
            <p:cNvPicPr>
              <a:picLocks noChangeAspect="1"/>
            </p:cNvPicPr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9497917" y="2340454"/>
              <a:ext cx="3089982" cy="862486"/>
            </a:xfrm>
            <a:prstGeom prst="rect">
              <a:avLst/>
            </a:prstGeom>
          </p:spPr>
        </p:pic>
        <p:pic>
          <p:nvPicPr>
            <p:cNvPr id="153" name="Object 152"/>
            <p:cNvPicPr>
              <a:picLocks noChangeAspect="1"/>
            </p:cNvPicPr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7826029" y="3125419"/>
              <a:ext cx="5651819" cy="900190"/>
            </a:xfrm>
            <a:prstGeom prst="rect">
              <a:avLst/>
            </a:prstGeom>
          </p:spPr>
        </p:pic>
        <p:pic>
          <p:nvPicPr>
            <p:cNvPr id="154" name="Object 153"/>
            <p:cNvPicPr>
              <a:picLocks noChangeAspect="1"/>
            </p:cNvPicPr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7972352" y="4956886"/>
              <a:ext cx="5505714" cy="900190"/>
            </a:xfrm>
            <a:prstGeom prst="rect">
              <a:avLst/>
            </a:prstGeom>
          </p:spPr>
        </p:pic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9972372" y="7737486"/>
              <a:ext cx="1846352" cy="1058180"/>
            </a:xfrm>
            <a:prstGeom prst="rect">
              <a:avLst/>
            </a:prstGeom>
          </p:spPr>
        </p:pic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7954153" y="7051410"/>
              <a:ext cx="5550790" cy="900190"/>
            </a:xfrm>
            <a:prstGeom prst="rect">
              <a:avLst/>
            </a:prstGeom>
          </p:spPr>
        </p:pic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9972372" y="3678695"/>
              <a:ext cx="2641885" cy="1058180"/>
            </a:xfrm>
            <a:prstGeom prst="rect">
              <a:avLst/>
            </a:prstGeom>
          </p:spPr>
        </p:pic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9972372" y="5542600"/>
              <a:ext cx="2119980" cy="14645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7830" y="1573246"/>
            <a:ext cx="333333" cy="333333"/>
            <a:chOff x="1437830" y="1573246"/>
            <a:chExt cx="333333" cy="3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830" y="157324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830" y="2545516"/>
            <a:ext cx="333333" cy="333333"/>
            <a:chOff x="1437830" y="2545516"/>
            <a:chExt cx="333333" cy="3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830" y="254551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7830" y="3517786"/>
            <a:ext cx="333333" cy="333333"/>
            <a:chOff x="1437830" y="3517786"/>
            <a:chExt cx="333333" cy="3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830" y="351778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830" y="4490056"/>
            <a:ext cx="333333" cy="333333"/>
            <a:chOff x="1437830" y="4490056"/>
            <a:chExt cx="333333" cy="3333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7830" y="449005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7830" y="5462325"/>
            <a:ext cx="333333" cy="333333"/>
            <a:chOff x="1437830" y="5462325"/>
            <a:chExt cx="333333" cy="3333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7830" y="546232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830" y="6434595"/>
            <a:ext cx="333333" cy="333333"/>
            <a:chOff x="1437830" y="6434595"/>
            <a:chExt cx="333333" cy="333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7830" y="643459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7830" y="7406865"/>
            <a:ext cx="333333" cy="333333"/>
            <a:chOff x="1437830" y="7406865"/>
            <a:chExt cx="333333" cy="3333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7830" y="740686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7830" y="8379135"/>
            <a:ext cx="333333" cy="333333"/>
            <a:chOff x="1437830" y="8379135"/>
            <a:chExt cx="333333" cy="3333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7830" y="8379135"/>
              <a:ext cx="333333" cy="33333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529612" y="671783"/>
            <a:ext cx="6293209" cy="455785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320699" y="1439911"/>
            <a:ext cx="333333" cy="333333"/>
            <a:chOff x="6320699" y="1439911"/>
            <a:chExt cx="333333" cy="33333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28369" y="1347581"/>
              <a:ext cx="666667" cy="666667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20699" y="1439911"/>
              <a:ext cx="333333" cy="33333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295840" y="2553278"/>
            <a:ext cx="2516288" cy="75910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-1592555" y="5125000"/>
            <a:ext cx="7910435" cy="35714"/>
            <a:chOff x="-1592555" y="5125000"/>
            <a:chExt cx="7910435" cy="3571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-5563930" y="5100940"/>
              <a:ext cx="15820871" cy="71429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-1592555" y="5125000"/>
              <a:ext cx="7910435" cy="35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349271" y="3295059"/>
            <a:ext cx="3100083" cy="3094754"/>
            <a:chOff x="6349271" y="3295059"/>
            <a:chExt cx="3100083" cy="309475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49271" y="3295059"/>
              <a:ext cx="3100083" cy="30947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496890" y="6094899"/>
            <a:ext cx="3096003" cy="831774"/>
            <a:chOff x="6496890" y="6094899"/>
            <a:chExt cx="3096003" cy="831774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6496890" y="6094899"/>
              <a:ext cx="3096003" cy="831774"/>
              <a:chOff x="6496890" y="6094899"/>
              <a:chExt cx="3096003" cy="831774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5157003" y="5887128"/>
                <a:ext cx="6192007" cy="1663547"/>
              </a:xfrm>
              <a:prstGeom prst="rect">
                <a:avLst/>
              </a:prstGeom>
            </p:spPr>
          </p:pic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6496890" y="6094899"/>
                <a:ext cx="3096003" cy="831774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121806" y="6166486"/>
              <a:ext cx="3760126" cy="82451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137891" y="3062028"/>
            <a:ext cx="3011284" cy="2902699"/>
            <a:chOff x="10137891" y="3062028"/>
            <a:chExt cx="3011284" cy="2902699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137891" y="3062028"/>
              <a:ext cx="3011284" cy="290269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218334" y="6094899"/>
            <a:ext cx="2968937" cy="831774"/>
            <a:chOff x="10218334" y="6094899"/>
            <a:chExt cx="2968937" cy="831774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0218334" y="6094899"/>
              <a:ext cx="2968902" cy="831774"/>
              <a:chOff x="10218334" y="6094899"/>
              <a:chExt cx="2968902" cy="831774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8941999" y="5887128"/>
                <a:ext cx="5937803" cy="1663547"/>
              </a:xfrm>
              <a:prstGeom prst="rect">
                <a:avLst/>
              </a:prstGeom>
            </p:spPr>
          </p:pic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218334" y="6094899"/>
                <a:ext cx="2968902" cy="831774"/>
              </a:xfrm>
              <a:prstGeom prst="rect">
                <a:avLst/>
              </a:prstGeom>
            </p:spPr>
          </p:pic>
        </p:grpSp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840019" y="6172297"/>
              <a:ext cx="3573697" cy="82451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672131" y="3684452"/>
            <a:ext cx="2950752" cy="2909697"/>
            <a:chOff x="2672131" y="3684452"/>
            <a:chExt cx="2950752" cy="2909697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2833276" y="3997102"/>
              <a:ext cx="2764532" cy="2597047"/>
              <a:chOff x="2833276" y="3997102"/>
              <a:chExt cx="2764532" cy="2597047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2833276" y="3997102"/>
                <a:ext cx="2764532" cy="2597047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2672131" y="3684452"/>
              <a:ext cx="2950752" cy="1448850"/>
              <a:chOff x="2672131" y="3684452"/>
              <a:chExt cx="2950752" cy="1448850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2672131" y="3684452"/>
                <a:ext cx="2950752" cy="1448850"/>
              </a:xfrm>
              <a:prstGeom prst="rect">
                <a:avLst/>
              </a:prstGeom>
            </p:spPr>
          </p:pic>
        </p:grpSp>
      </p:grpSp>
      <p:grpSp>
        <p:nvGrpSpPr>
          <p:cNvPr id="1022" name="그룹 1022"/>
          <p:cNvGrpSpPr/>
          <p:nvPr/>
        </p:nvGrpSpPr>
        <p:grpSpPr>
          <a:xfrm>
            <a:off x="2719750" y="6094899"/>
            <a:ext cx="3001974" cy="831774"/>
            <a:chOff x="2719750" y="6094899"/>
            <a:chExt cx="3001974" cy="831774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2719750" y="6094899"/>
              <a:ext cx="2968902" cy="831774"/>
              <a:chOff x="2719750" y="6094899"/>
              <a:chExt cx="2968902" cy="831774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443415" y="5887128"/>
                <a:ext cx="5937803" cy="1663547"/>
              </a:xfrm>
              <a:prstGeom prst="rect">
                <a:avLst/>
              </a:prstGeom>
            </p:spPr>
          </p:pic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2719750" y="6094899"/>
                <a:ext cx="2968902" cy="831774"/>
              </a:xfrm>
              <a:prstGeom prst="rect">
                <a:avLst/>
              </a:prstGeom>
            </p:spPr>
          </p:pic>
        </p:grpSp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986876" y="6179030"/>
              <a:ext cx="3971011" cy="818478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4096288" y="3470495"/>
            <a:ext cx="2293243" cy="2210549"/>
            <a:chOff x="14096288" y="3470495"/>
            <a:chExt cx="2293243" cy="2210549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4096288" y="3470495"/>
              <a:ext cx="2293243" cy="221054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3834629" y="6094899"/>
            <a:ext cx="2968940" cy="831774"/>
            <a:chOff x="13834629" y="6094899"/>
            <a:chExt cx="2968940" cy="831774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13834629" y="6094899"/>
              <a:ext cx="2968902" cy="831774"/>
              <a:chOff x="13834629" y="6094899"/>
              <a:chExt cx="2968902" cy="831774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12558294" y="5887128"/>
                <a:ext cx="5937803" cy="1663547"/>
              </a:xfrm>
              <a:prstGeom prst="rect">
                <a:avLst/>
              </a:prstGeom>
            </p:spPr>
          </p:pic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13834629" y="6094899"/>
                <a:ext cx="2968902" cy="831774"/>
              </a:xfrm>
              <a:prstGeom prst="rect">
                <a:avLst/>
              </a:prstGeom>
            </p:spPr>
          </p:pic>
        </p:grpSp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2794908" y="6186523"/>
              <a:ext cx="4290716" cy="803345"/>
            </a:xfrm>
            <a:prstGeom prst="rect">
              <a:avLst/>
            </a:prstGeom>
          </p:spPr>
        </p:pic>
      </p:grpSp>
      <p:pic>
        <p:nvPicPr>
          <p:cNvPr id="89" name="Object 8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2058824" y="8988570"/>
            <a:ext cx="5470476" cy="55422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7830" y="1573246"/>
            <a:ext cx="333333" cy="333333"/>
            <a:chOff x="1437830" y="1573246"/>
            <a:chExt cx="333333" cy="3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830" y="157324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830" y="2545516"/>
            <a:ext cx="333333" cy="333333"/>
            <a:chOff x="1437830" y="2545516"/>
            <a:chExt cx="333333" cy="3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830" y="254551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7830" y="3517786"/>
            <a:ext cx="333333" cy="333333"/>
            <a:chOff x="1437830" y="3517786"/>
            <a:chExt cx="333333" cy="3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830" y="351778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830" y="4490056"/>
            <a:ext cx="333333" cy="333333"/>
            <a:chOff x="1437830" y="4490056"/>
            <a:chExt cx="333333" cy="3333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7830" y="449005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7830" y="5462325"/>
            <a:ext cx="333333" cy="333333"/>
            <a:chOff x="1437830" y="5462325"/>
            <a:chExt cx="333333" cy="3333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7830" y="546232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830" y="6434595"/>
            <a:ext cx="333333" cy="333333"/>
            <a:chOff x="1437830" y="6434595"/>
            <a:chExt cx="333333" cy="333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7830" y="643459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7830" y="7406865"/>
            <a:ext cx="333333" cy="333333"/>
            <a:chOff x="1437830" y="7406865"/>
            <a:chExt cx="333333" cy="3333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7830" y="740686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7830" y="8379135"/>
            <a:ext cx="333333" cy="333333"/>
            <a:chOff x="1437830" y="8379135"/>
            <a:chExt cx="333333" cy="3333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7830" y="837913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549271" y="1482770"/>
            <a:ext cx="333333" cy="333333"/>
            <a:chOff x="6549271" y="1482770"/>
            <a:chExt cx="333333" cy="33333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56941" y="1390440"/>
              <a:ext cx="666667" cy="666667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49271" y="1482770"/>
              <a:ext cx="333333" cy="333333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295840" y="2553278"/>
            <a:ext cx="2517163" cy="76226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-1592555" y="5125000"/>
            <a:ext cx="7910435" cy="35714"/>
            <a:chOff x="-1592555" y="5125000"/>
            <a:chExt cx="7910435" cy="3571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-5563930" y="5100940"/>
              <a:ext cx="15820871" cy="71429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-1592555" y="5125000"/>
              <a:ext cx="7910435" cy="35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911846" y="3707594"/>
            <a:ext cx="2042879" cy="5079307"/>
            <a:chOff x="2911846" y="3707594"/>
            <a:chExt cx="2042879" cy="507930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179313" y="1456848"/>
              <a:ext cx="4085759" cy="10158613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911846" y="3707594"/>
              <a:ext cx="2042879" cy="507930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902199" y="3708729"/>
            <a:ext cx="2042475" cy="68635"/>
            <a:chOff x="2902199" y="3708729"/>
            <a:chExt cx="2042475" cy="6863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902199" y="3708729"/>
              <a:ext cx="2042475" cy="68635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150770" y="3870726"/>
            <a:ext cx="3008393" cy="69666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2902200" y="4562184"/>
            <a:ext cx="2035474" cy="7235"/>
            <a:chOff x="2902200" y="4562184"/>
            <a:chExt cx="2035474" cy="723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902200" y="4562184"/>
              <a:ext cx="2035474" cy="7235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065953" y="4677419"/>
            <a:ext cx="1663179" cy="309780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5250624" y="3708446"/>
            <a:ext cx="2042880" cy="5078454"/>
            <a:chOff x="5250624" y="3708446"/>
            <a:chExt cx="2042880" cy="5078454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5250624" y="3708446"/>
              <a:ext cx="2042879" cy="5078454"/>
              <a:chOff x="5250624" y="3708446"/>
              <a:chExt cx="2042879" cy="5078454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4518091" y="1458126"/>
                <a:ext cx="4085759" cy="10156909"/>
              </a:xfrm>
              <a:prstGeom prst="rect">
                <a:avLst/>
              </a:prstGeom>
            </p:spPr>
          </p:pic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5250624" y="3708446"/>
                <a:ext cx="2042879" cy="5078454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5250624" y="3709581"/>
              <a:ext cx="2042475" cy="68635"/>
              <a:chOff x="5250624" y="3709581"/>
              <a:chExt cx="2042475" cy="68635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5250624" y="3709581"/>
                <a:ext cx="2042475" cy="68635"/>
              </a:xfrm>
              <a:prstGeom prst="rect">
                <a:avLst/>
              </a:prstGeom>
            </p:spPr>
          </p:pic>
        </p:grpSp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499196" y="3871581"/>
              <a:ext cx="3008393" cy="696669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5250625" y="4563036"/>
              <a:ext cx="2035474" cy="7235"/>
              <a:chOff x="5250625" y="4563036"/>
              <a:chExt cx="2035474" cy="7235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5250625" y="4563036"/>
                <a:ext cx="2035474" cy="7235"/>
              </a:xfrm>
              <a:prstGeom prst="rect">
                <a:avLst/>
              </a:prstGeom>
            </p:spPr>
          </p:pic>
        </p:grpSp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414375" y="4645540"/>
              <a:ext cx="1479227" cy="191883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603373" y="3693976"/>
            <a:ext cx="2042884" cy="5079307"/>
            <a:chOff x="7603373" y="3693976"/>
            <a:chExt cx="2042884" cy="5079307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7603373" y="3693976"/>
              <a:ext cx="2042879" cy="5079307"/>
              <a:chOff x="7603373" y="3693976"/>
              <a:chExt cx="2042879" cy="5079307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6870840" y="1443230"/>
                <a:ext cx="4085759" cy="10158613"/>
              </a:xfrm>
              <a:prstGeom prst="rect">
                <a:avLst/>
              </a:prstGeom>
            </p:spPr>
          </p:pic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7603373" y="3693976"/>
                <a:ext cx="2042879" cy="5079307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7603373" y="3695111"/>
              <a:ext cx="2042475" cy="68635"/>
              <a:chOff x="7603373" y="3695111"/>
              <a:chExt cx="2042475" cy="68635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7603373" y="3695111"/>
                <a:ext cx="2042475" cy="68635"/>
              </a:xfrm>
              <a:prstGeom prst="rect">
                <a:avLst/>
              </a:prstGeom>
            </p:spPr>
          </p:pic>
        </p:grpSp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842425" y="3857111"/>
              <a:ext cx="3056012" cy="696669"/>
            </a:xfrm>
            <a:prstGeom prst="rect">
              <a:avLst/>
            </a:prstGeom>
          </p:spPr>
        </p:pic>
        <p:grpSp>
          <p:nvGrpSpPr>
            <p:cNvPr id="1023" name="그룹 1023"/>
            <p:cNvGrpSpPr/>
            <p:nvPr/>
          </p:nvGrpSpPr>
          <p:grpSpPr>
            <a:xfrm>
              <a:off x="7603374" y="4548566"/>
              <a:ext cx="2035474" cy="7235"/>
              <a:chOff x="7603374" y="4548566"/>
              <a:chExt cx="2035474" cy="7235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7603374" y="4548566"/>
                <a:ext cx="2035474" cy="7235"/>
              </a:xfrm>
              <a:prstGeom prst="rect">
                <a:avLst/>
              </a:prstGeom>
            </p:spPr>
          </p:pic>
        </p:grpSp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767124" y="4673886"/>
              <a:ext cx="1653836" cy="183518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9981805" y="3693976"/>
            <a:ext cx="2042879" cy="5079307"/>
            <a:chOff x="9981805" y="3693976"/>
            <a:chExt cx="2042879" cy="5079307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9981805" y="3693976"/>
              <a:ext cx="2042879" cy="5079307"/>
              <a:chOff x="9981805" y="3693976"/>
              <a:chExt cx="2042879" cy="5079307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9249273" y="1443230"/>
                <a:ext cx="4085759" cy="10158613"/>
              </a:xfrm>
              <a:prstGeom prst="rect">
                <a:avLst/>
              </a:prstGeom>
            </p:spPr>
          </p:pic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9981805" y="3693976"/>
                <a:ext cx="2042879" cy="5079307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9981805" y="3695111"/>
              <a:ext cx="2042475" cy="68635"/>
              <a:chOff x="9981805" y="3695111"/>
              <a:chExt cx="2042475" cy="68635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9981805" y="3695111"/>
                <a:ext cx="2042475" cy="68635"/>
              </a:xfrm>
              <a:prstGeom prst="rect">
                <a:avLst/>
              </a:prstGeom>
            </p:spPr>
          </p:pic>
        </p:grpSp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211329" y="3857111"/>
              <a:ext cx="3094108" cy="706193"/>
            </a:xfrm>
            <a:prstGeom prst="rect">
              <a:avLst/>
            </a:prstGeom>
          </p:spPr>
        </p:pic>
        <p:grpSp>
          <p:nvGrpSpPr>
            <p:cNvPr id="1027" name="그룹 1027"/>
            <p:cNvGrpSpPr/>
            <p:nvPr/>
          </p:nvGrpSpPr>
          <p:grpSpPr>
            <a:xfrm>
              <a:off x="9981806" y="4548566"/>
              <a:ext cx="2035474" cy="7235"/>
              <a:chOff x="9981806" y="4548566"/>
              <a:chExt cx="2035474" cy="7235"/>
            </a:xfrm>
          </p:grpSpPr>
          <p:pic>
            <p:nvPicPr>
              <p:cNvPr id="93" name="Object 92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9981806" y="4548566"/>
                <a:ext cx="2035474" cy="7235"/>
              </a:xfrm>
              <a:prstGeom prst="rect">
                <a:avLst/>
              </a:prstGeom>
            </p:spPr>
          </p:pic>
        </p:grpSp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0145578" y="4668207"/>
              <a:ext cx="1653836" cy="1844569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2363709" y="3707594"/>
            <a:ext cx="2042907" cy="5079307"/>
            <a:chOff x="12363709" y="3707594"/>
            <a:chExt cx="2042907" cy="5079307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12363737" y="3707594"/>
              <a:ext cx="2042879" cy="5079307"/>
              <a:chOff x="12363737" y="3707594"/>
              <a:chExt cx="2042879" cy="5079307"/>
            </a:xfrm>
          </p:grpSpPr>
          <p:pic>
            <p:nvPicPr>
              <p:cNvPr id="99" name="Object 98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11631204" y="1456848"/>
                <a:ext cx="4085759" cy="10158613"/>
              </a:xfrm>
              <a:prstGeom prst="rect">
                <a:avLst/>
              </a:prstGeom>
            </p:spPr>
          </p:pic>
          <p:pic>
            <p:nvPicPr>
              <p:cNvPr id="100" name="Object 99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12363737" y="3707594"/>
                <a:ext cx="2042879" cy="5079307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12363737" y="3708729"/>
              <a:ext cx="2042475" cy="68635"/>
              <a:chOff x="12363737" y="3708729"/>
              <a:chExt cx="2042475" cy="68635"/>
            </a:xfrm>
          </p:grpSpPr>
          <p:pic>
            <p:nvPicPr>
              <p:cNvPr id="103" name="Object 102"/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>
                <a:off x="12363737" y="3708729"/>
                <a:ext cx="2042475" cy="68635"/>
              </a:xfrm>
              <a:prstGeom prst="rect">
                <a:avLst/>
              </a:prstGeom>
            </p:spPr>
          </p:pic>
        </p:grpSp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1612279" y="3861206"/>
              <a:ext cx="3017917" cy="715717"/>
            </a:xfrm>
            <a:prstGeom prst="rect">
              <a:avLst/>
            </a:prstGeom>
          </p:spPr>
        </p:pic>
        <p:grpSp>
          <p:nvGrpSpPr>
            <p:cNvPr id="1031" name="그룹 1031"/>
            <p:cNvGrpSpPr/>
            <p:nvPr/>
          </p:nvGrpSpPr>
          <p:grpSpPr>
            <a:xfrm>
              <a:off x="12363738" y="4562184"/>
              <a:ext cx="2035474" cy="7235"/>
              <a:chOff x="12363738" y="4562184"/>
              <a:chExt cx="2035474" cy="7235"/>
            </a:xfrm>
          </p:grpSpPr>
          <p:pic>
            <p:nvPicPr>
              <p:cNvPr id="107" name="Object 106"/>
              <p:cNvPicPr>
                <a:picLocks noChangeAspect="1"/>
              </p:cNvPicPr>
              <p:nvPr/>
            </p:nvPicPr>
            <p:blipFill>
              <a:blip r:embed="rId47" cstate="print"/>
              <a:stretch>
                <a:fillRect/>
              </a:stretch>
            </p:blipFill>
            <p:spPr>
              <a:xfrm>
                <a:off x="12363738" y="4562184"/>
                <a:ext cx="2035474" cy="7235"/>
              </a:xfrm>
              <a:prstGeom prst="rect">
                <a:avLst/>
              </a:prstGeom>
            </p:spPr>
          </p:pic>
        </p:grpSp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2527458" y="4681825"/>
              <a:ext cx="1713036" cy="102075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4746842" y="3707594"/>
            <a:ext cx="2042893" cy="5079307"/>
            <a:chOff x="14746842" y="3707594"/>
            <a:chExt cx="2042893" cy="5079307"/>
          </a:xfrm>
        </p:grpSpPr>
        <p:grpSp>
          <p:nvGrpSpPr>
            <p:cNvPr id="1033" name="그룹 1033"/>
            <p:cNvGrpSpPr/>
            <p:nvPr/>
          </p:nvGrpSpPr>
          <p:grpSpPr>
            <a:xfrm>
              <a:off x="14746856" y="3707594"/>
              <a:ext cx="2042879" cy="5079307"/>
              <a:chOff x="14746856" y="3707594"/>
              <a:chExt cx="2042879" cy="5079307"/>
            </a:xfrm>
          </p:grpSpPr>
          <p:pic>
            <p:nvPicPr>
              <p:cNvPr id="113" name="Object 112"/>
              <p:cNvPicPr>
                <a:picLocks noChangeAspect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>
                <a:off x="14014323" y="1456848"/>
                <a:ext cx="4085759" cy="10158613"/>
              </a:xfrm>
              <a:prstGeom prst="rect">
                <a:avLst/>
              </a:prstGeom>
            </p:spPr>
          </p:pic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50" cstate="print"/>
              <a:stretch>
                <a:fillRect/>
              </a:stretch>
            </p:blipFill>
            <p:spPr>
              <a:xfrm>
                <a:off x="14746856" y="3707594"/>
                <a:ext cx="2042879" cy="5079307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14746856" y="3708729"/>
              <a:ext cx="2042475" cy="68635"/>
              <a:chOff x="14746856" y="3708729"/>
              <a:chExt cx="2042475" cy="68635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51" cstate="print"/>
              <a:stretch>
                <a:fillRect/>
              </a:stretch>
            </p:blipFill>
            <p:spPr>
              <a:xfrm>
                <a:off x="14746856" y="3708729"/>
                <a:ext cx="2042475" cy="68635"/>
              </a:xfrm>
              <a:prstGeom prst="rect">
                <a:avLst/>
              </a:prstGeom>
            </p:spPr>
          </p:pic>
        </p:grpSp>
        <p:pic>
          <p:nvPicPr>
            <p:cNvPr id="119" name="Object 118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3995413" y="3870729"/>
              <a:ext cx="3017917" cy="696669"/>
            </a:xfrm>
            <a:prstGeom prst="rect">
              <a:avLst/>
            </a:prstGeom>
          </p:spPr>
        </p:pic>
        <p:grpSp>
          <p:nvGrpSpPr>
            <p:cNvPr id="1035" name="그룹 1035"/>
            <p:cNvGrpSpPr/>
            <p:nvPr/>
          </p:nvGrpSpPr>
          <p:grpSpPr>
            <a:xfrm>
              <a:off x="14746857" y="4562184"/>
              <a:ext cx="2035474" cy="7235"/>
              <a:chOff x="14746857" y="4562184"/>
              <a:chExt cx="2035474" cy="7235"/>
            </a:xfrm>
          </p:grpSpPr>
          <p:pic>
            <p:nvPicPr>
              <p:cNvPr id="121" name="Object 120"/>
              <p:cNvPicPr>
                <a:picLocks noChangeAspect="1"/>
              </p:cNvPicPr>
              <p:nvPr/>
            </p:nvPicPr>
            <p:blipFill>
              <a:blip r:embed="rId53" cstate="print"/>
              <a:stretch>
                <a:fillRect/>
              </a:stretch>
            </p:blipFill>
            <p:spPr>
              <a:xfrm>
                <a:off x="14746857" y="4562184"/>
                <a:ext cx="2035474" cy="7235"/>
              </a:xfrm>
              <a:prstGeom prst="rect">
                <a:avLst/>
              </a:prstGeom>
            </p:spPr>
          </p:pic>
        </p:grpSp>
        <p:pic>
          <p:nvPicPr>
            <p:cNvPr id="123" name="Object 122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4910593" y="4681825"/>
              <a:ext cx="1644312" cy="1432665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3992094" y="1797055"/>
            <a:ext cx="2797642" cy="910187"/>
            <a:chOff x="13992094" y="1797055"/>
            <a:chExt cx="2797642" cy="910187"/>
          </a:xfrm>
        </p:grpSpPr>
        <p:grpSp>
          <p:nvGrpSpPr>
            <p:cNvPr id="1037" name="그룹 1037"/>
            <p:cNvGrpSpPr/>
            <p:nvPr/>
          </p:nvGrpSpPr>
          <p:grpSpPr>
            <a:xfrm>
              <a:off x="13992094" y="1797055"/>
              <a:ext cx="2797642" cy="897151"/>
              <a:chOff x="13992094" y="1797055"/>
              <a:chExt cx="2797642" cy="897151"/>
            </a:xfrm>
          </p:grpSpPr>
          <p:pic>
            <p:nvPicPr>
              <p:cNvPr id="127" name="Object 126"/>
              <p:cNvPicPr>
                <a:picLocks noChangeAspect="1"/>
              </p:cNvPicPr>
              <p:nvPr/>
            </p:nvPicPr>
            <p:blipFill>
              <a:blip r:embed="rId55" cstate="print"/>
              <a:stretch>
                <a:fillRect/>
              </a:stretch>
            </p:blipFill>
            <p:spPr>
              <a:xfrm>
                <a:off x="12817747" y="1572953"/>
                <a:ext cx="5595283" cy="1794303"/>
              </a:xfrm>
              <a:prstGeom prst="rect">
                <a:avLst/>
              </a:prstGeom>
            </p:spPr>
          </p:pic>
          <p:pic>
            <p:nvPicPr>
              <p:cNvPr id="128" name="Object 127"/>
              <p:cNvPicPr>
                <a:picLocks noChangeAspect="1"/>
              </p:cNvPicPr>
              <p:nvPr/>
            </p:nvPicPr>
            <p:blipFill>
              <a:blip r:embed="rId56" cstate="print"/>
              <a:stretch>
                <a:fillRect/>
              </a:stretch>
            </p:blipFill>
            <p:spPr>
              <a:xfrm>
                <a:off x="13992094" y="1797055"/>
                <a:ext cx="2797642" cy="897151"/>
              </a:xfrm>
              <a:prstGeom prst="rect">
                <a:avLst/>
              </a:prstGeom>
            </p:spPr>
          </p:pic>
        </p:grpSp>
        <p:grpSp>
          <p:nvGrpSpPr>
            <p:cNvPr id="1038" name="그룹 1038"/>
            <p:cNvGrpSpPr/>
            <p:nvPr/>
          </p:nvGrpSpPr>
          <p:grpSpPr>
            <a:xfrm>
              <a:off x="13591622" y="2211174"/>
              <a:ext cx="903821" cy="88316"/>
              <a:chOff x="13591622" y="2211174"/>
              <a:chExt cx="903821" cy="88316"/>
            </a:xfrm>
          </p:grpSpPr>
          <p:pic>
            <p:nvPicPr>
              <p:cNvPr id="131" name="Object 130"/>
              <p:cNvPicPr>
                <a:picLocks noChangeAspect="1"/>
              </p:cNvPicPr>
              <p:nvPr/>
            </p:nvPicPr>
            <p:blipFill>
              <a:blip r:embed="rId57" cstate="print"/>
              <a:stretch>
                <a:fillRect/>
              </a:stretch>
            </p:blipFill>
            <p:spPr>
              <a:xfrm rot="5400000">
                <a:off x="13591622" y="2211174"/>
                <a:ext cx="903821" cy="8831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4258983" y="1949141"/>
              <a:ext cx="1092100" cy="583037"/>
              <a:chOff x="14258983" y="1949141"/>
              <a:chExt cx="1092100" cy="583037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58" cstate="print"/>
              <a:stretch>
                <a:fillRect/>
              </a:stretch>
            </p:blipFill>
            <p:spPr>
              <a:xfrm>
                <a:off x="13858813" y="1803502"/>
                <a:ext cx="2184200" cy="1166074"/>
              </a:xfrm>
              <a:prstGeom prst="rect">
                <a:avLst/>
              </a:prstGeom>
            </p:spPr>
          </p:pic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59" cstate="print"/>
              <a:stretch>
                <a:fillRect/>
              </a:stretch>
            </p:blipFill>
            <p:spPr>
              <a:xfrm>
                <a:off x="14258983" y="1949141"/>
                <a:ext cx="1092100" cy="583037"/>
              </a:xfrm>
              <a:prstGeom prst="rect">
                <a:avLst/>
              </a:prstGeom>
            </p:spPr>
          </p:pic>
        </p:grpSp>
        <p:pic>
          <p:nvPicPr>
            <p:cNvPr id="137" name="Object 136"/>
            <p:cNvPicPr>
              <a:picLocks noChangeAspect="1"/>
            </p:cNvPicPr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4904633" y="1935107"/>
              <a:ext cx="1859899" cy="691709"/>
            </a:xfrm>
            <a:prstGeom prst="rect">
              <a:avLst/>
            </a:prstGeom>
          </p:spPr>
        </p:pic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3839615" y="1929571"/>
              <a:ext cx="1764366" cy="691709"/>
            </a:xfrm>
            <a:prstGeom prst="rect">
              <a:avLst/>
            </a:prstGeom>
          </p:spPr>
        </p:pic>
      </p:grpSp>
      <p:pic>
        <p:nvPicPr>
          <p:cNvPr id="140" name="Object 139"/>
          <p:cNvPicPr>
            <a:picLocks noChangeAspect="1"/>
          </p:cNvPicPr>
          <p:nvPr/>
        </p:nvPicPr>
        <p:blipFill>
          <a:blip r:embed="rId62" cstate="print"/>
          <a:stretch>
            <a:fillRect/>
          </a:stretch>
        </p:blipFill>
        <p:spPr>
          <a:xfrm>
            <a:off x="2510566" y="597099"/>
            <a:ext cx="6433443" cy="4601014"/>
          </a:xfrm>
          <a:prstGeom prst="rect">
            <a:avLst/>
          </a:prstGeom>
        </p:spPr>
      </p:pic>
      <p:grpSp>
        <p:nvGrpSpPr>
          <p:cNvPr id="1040" name="그룹 1040"/>
          <p:cNvGrpSpPr/>
          <p:nvPr/>
        </p:nvGrpSpPr>
        <p:grpSpPr>
          <a:xfrm>
            <a:off x="2707618" y="3279378"/>
            <a:ext cx="825461" cy="695864"/>
            <a:chOff x="2707618" y="3279378"/>
            <a:chExt cx="825461" cy="695864"/>
          </a:xfrm>
        </p:grpSpPr>
        <p:pic>
          <p:nvPicPr>
            <p:cNvPr id="142" name="Object 141"/>
            <p:cNvPicPr>
              <a:picLocks noChangeAspect="1"/>
            </p:cNvPicPr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2707618" y="3279378"/>
              <a:ext cx="825461" cy="6958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03307" y="4768624"/>
            <a:ext cx="13722307" cy="896271"/>
            <a:chOff x="3003307" y="4768624"/>
            <a:chExt cx="13722307" cy="8962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03307" y="4768624"/>
              <a:ext cx="13722307" cy="8962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17200" y="6481694"/>
            <a:ext cx="13708414" cy="896271"/>
            <a:chOff x="3017200" y="6481694"/>
            <a:chExt cx="13708414" cy="8962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7200" y="6481694"/>
              <a:ext cx="13708414" cy="8962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03307" y="8201804"/>
            <a:ext cx="13722307" cy="896271"/>
            <a:chOff x="3003307" y="8201804"/>
            <a:chExt cx="13722307" cy="8962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03307" y="8201804"/>
              <a:ext cx="13722307" cy="89627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00450" y="2762121"/>
            <a:ext cx="1150838" cy="88984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96986" y="3161906"/>
            <a:ext cx="1509604" cy="83938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82860" y="3161902"/>
            <a:ext cx="1531289" cy="83938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919095" y="3161906"/>
            <a:ext cx="1549604" cy="83938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351286" y="3161906"/>
            <a:ext cx="1104327" cy="83938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229981" y="3161905"/>
            <a:ext cx="1467508" cy="83938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299913" y="3161905"/>
            <a:ext cx="1509194" cy="83938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3849965" y="1274546"/>
            <a:ext cx="27413087" cy="1043137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431009" y="3161905"/>
            <a:ext cx="1507785" cy="83938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489549" y="3161905"/>
            <a:ext cx="1545880" cy="83938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964160" y="3161906"/>
            <a:ext cx="1036204" cy="83938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769370" y="3161905"/>
            <a:ext cx="1545880" cy="83938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848227" y="3161905"/>
            <a:ext cx="1545880" cy="83938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37830" y="1573246"/>
            <a:ext cx="333333" cy="333333"/>
            <a:chOff x="1437830" y="1573246"/>
            <a:chExt cx="333333" cy="33333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37830" y="157324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7830" y="2545516"/>
            <a:ext cx="333333" cy="333333"/>
            <a:chOff x="1437830" y="2545516"/>
            <a:chExt cx="333333" cy="33333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37830" y="254551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830" y="3517786"/>
            <a:ext cx="333333" cy="333333"/>
            <a:chOff x="1437830" y="3517786"/>
            <a:chExt cx="333333" cy="33333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37830" y="351778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7830" y="4490056"/>
            <a:ext cx="333333" cy="333333"/>
            <a:chOff x="1437830" y="4490056"/>
            <a:chExt cx="333333" cy="33333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37830" y="4490056"/>
              <a:ext cx="333333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7830" y="5462325"/>
            <a:ext cx="333333" cy="333333"/>
            <a:chOff x="1437830" y="5462325"/>
            <a:chExt cx="333333" cy="33333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37830" y="546232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37830" y="6434595"/>
            <a:ext cx="333333" cy="333333"/>
            <a:chOff x="1437830" y="6434595"/>
            <a:chExt cx="333333" cy="33333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37830" y="643459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37830" y="7406865"/>
            <a:ext cx="333333" cy="333333"/>
            <a:chOff x="1437830" y="7406865"/>
            <a:chExt cx="333333" cy="33333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437830" y="740686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37830" y="8379135"/>
            <a:ext cx="333333" cy="333333"/>
            <a:chOff x="1437830" y="8379135"/>
            <a:chExt cx="333333" cy="33333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37830" y="8379135"/>
              <a:ext cx="333333" cy="333333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2510566" y="597099"/>
            <a:ext cx="6309633" cy="460101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377842" y="1439913"/>
            <a:ext cx="333333" cy="333333"/>
            <a:chOff x="6377842" y="1439913"/>
            <a:chExt cx="333333" cy="333333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285512" y="1347583"/>
              <a:ext cx="666667" cy="666667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377842" y="1439913"/>
              <a:ext cx="333333" cy="33333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-1592555" y="5125000"/>
            <a:ext cx="7910435" cy="35714"/>
            <a:chOff x="-1592555" y="5125000"/>
            <a:chExt cx="7910435" cy="35714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5400000">
              <a:off x="-5563930" y="5100940"/>
              <a:ext cx="15820871" cy="71429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5400000">
              <a:off x="-1592555" y="5125000"/>
              <a:ext cx="7910435" cy="3571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539058" y="1739913"/>
            <a:ext cx="5255521" cy="910187"/>
            <a:chOff x="11539058" y="1739913"/>
            <a:chExt cx="5255521" cy="910187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1539058" y="1739913"/>
              <a:ext cx="5255521" cy="897151"/>
              <a:chOff x="11539058" y="1739913"/>
              <a:chExt cx="5255521" cy="897151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9135771" y="1515810"/>
                <a:ext cx="10511043" cy="1794303"/>
              </a:xfrm>
              <a:prstGeom prst="rect">
                <a:avLst/>
              </a:prstGeom>
            </p:spPr>
          </p:pic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11539058" y="1739913"/>
                <a:ext cx="5255521" cy="897151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1138585" y="2154031"/>
              <a:ext cx="903821" cy="88316"/>
              <a:chOff x="11138585" y="2154031"/>
              <a:chExt cx="903821" cy="88316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 rot="5400000">
                <a:off x="11138585" y="2154031"/>
                <a:ext cx="903821" cy="88316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1805946" y="1891998"/>
              <a:ext cx="1092100" cy="583037"/>
              <a:chOff x="11805946" y="1891998"/>
              <a:chExt cx="1092100" cy="583037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11405776" y="1746359"/>
                <a:ext cx="2184200" cy="1166074"/>
              </a:xfrm>
              <a:prstGeom prst="rect">
                <a:avLst/>
              </a:prstGeom>
            </p:spPr>
          </p:pic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11805946" y="1891998"/>
                <a:ext cx="1092100" cy="583037"/>
              </a:xfrm>
              <a:prstGeom prst="rect">
                <a:avLst/>
              </a:prstGeom>
            </p:spPr>
          </p:pic>
        </p:grpSp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2602403" y="1908578"/>
              <a:ext cx="4170956" cy="670814"/>
            </a:xfrm>
            <a:prstGeom prst="rect">
              <a:avLst/>
            </a:prstGeom>
          </p:spPr>
        </p:pic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386612" y="1872432"/>
              <a:ext cx="1783414" cy="70123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243405" y="5923970"/>
            <a:ext cx="2774430" cy="297902"/>
            <a:chOff x="7243405" y="5923970"/>
            <a:chExt cx="2774430" cy="2979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243405" y="5923970"/>
              <a:ext cx="2774430" cy="29790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582965" y="4186093"/>
            <a:ext cx="1039033" cy="297902"/>
            <a:chOff x="5582965" y="4186093"/>
            <a:chExt cx="1039033" cy="297902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582965" y="4186093"/>
              <a:ext cx="1039033" cy="297902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8921905" y="6798021"/>
            <a:ext cx="2215228" cy="297902"/>
            <a:chOff x="8921905" y="6798021"/>
            <a:chExt cx="2215228" cy="297902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921905" y="6798021"/>
              <a:ext cx="2215228" cy="297902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4923423" y="8500988"/>
            <a:ext cx="1688770" cy="297902"/>
            <a:chOff x="14923423" y="8500988"/>
            <a:chExt cx="1688770" cy="297902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4923423" y="8500988"/>
              <a:ext cx="1688770" cy="297902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0021256" y="7661377"/>
            <a:ext cx="4902167" cy="297902"/>
            <a:chOff x="10021256" y="7661377"/>
            <a:chExt cx="4902167" cy="297902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0021256" y="7661377"/>
              <a:ext cx="4902167" cy="297902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6708170" y="5058192"/>
            <a:ext cx="1039033" cy="297902"/>
            <a:chOff x="6708170" y="5058192"/>
            <a:chExt cx="1039033" cy="297902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708170" y="5058192"/>
              <a:ext cx="1039033" cy="297902"/>
            </a:xfrm>
            <a:prstGeom prst="rect">
              <a:avLst/>
            </a:prstGeom>
          </p:spPr>
        </p:pic>
      </p:grpSp>
      <p:pic>
        <p:nvPicPr>
          <p:cNvPr id="98" name="Object 97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4662350" y="2717267"/>
            <a:ext cx="1522737" cy="825889"/>
          </a:xfrm>
          <a:prstGeom prst="rect">
            <a:avLst/>
          </a:prstGeom>
        </p:spPr>
      </p:pic>
      <p:pic>
        <p:nvPicPr>
          <p:cNvPr id="99" name="Object 98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7938259" y="2717267"/>
            <a:ext cx="1446547" cy="82588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7830" y="1573246"/>
            <a:ext cx="333333" cy="333333"/>
            <a:chOff x="1437830" y="1573246"/>
            <a:chExt cx="333333" cy="3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830" y="157324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830" y="2545516"/>
            <a:ext cx="333333" cy="333333"/>
            <a:chOff x="1437830" y="2545516"/>
            <a:chExt cx="333333" cy="3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830" y="254551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7830" y="3517786"/>
            <a:ext cx="333333" cy="333333"/>
            <a:chOff x="1437830" y="3517786"/>
            <a:chExt cx="333333" cy="3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830" y="351778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830" y="4490056"/>
            <a:ext cx="333333" cy="333333"/>
            <a:chOff x="1437830" y="4490056"/>
            <a:chExt cx="333333" cy="3333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7830" y="449005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7830" y="5462325"/>
            <a:ext cx="333333" cy="333333"/>
            <a:chOff x="1437830" y="5462325"/>
            <a:chExt cx="333333" cy="3333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7830" y="546232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830" y="6434595"/>
            <a:ext cx="333333" cy="333333"/>
            <a:chOff x="1437830" y="6434595"/>
            <a:chExt cx="333333" cy="333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7830" y="643459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7830" y="7406865"/>
            <a:ext cx="333333" cy="333333"/>
            <a:chOff x="1437830" y="7406865"/>
            <a:chExt cx="333333" cy="3333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7830" y="740686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7830" y="8379135"/>
            <a:ext cx="333333" cy="333333"/>
            <a:chOff x="1437830" y="8379135"/>
            <a:chExt cx="333333" cy="3333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7830" y="837913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592555" y="5125000"/>
            <a:ext cx="7910435" cy="35714"/>
            <a:chOff x="-1592555" y="5125000"/>
            <a:chExt cx="7910435" cy="3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-5563930" y="5100940"/>
              <a:ext cx="15820871" cy="71429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-1592555" y="5125000"/>
              <a:ext cx="7910435" cy="3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173600" y="1439302"/>
            <a:ext cx="11938514" cy="7407110"/>
            <a:chOff x="3173600" y="1439302"/>
            <a:chExt cx="11938514" cy="740711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73600" y="1439302"/>
              <a:ext cx="11938514" cy="740711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383457" y="1525629"/>
            <a:ext cx="3649738" cy="1519369"/>
            <a:chOff x="3383457" y="1525629"/>
            <a:chExt cx="3649738" cy="151936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20089" y="486289"/>
              <a:ext cx="5505949" cy="4705196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5638840" y="1573246"/>
              <a:ext cx="333333" cy="333333"/>
              <a:chOff x="5638840" y="1573246"/>
              <a:chExt cx="333333" cy="333333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5546510" y="1480916"/>
                <a:ext cx="666667" cy="666667"/>
              </a:xfrm>
              <a:prstGeom prst="rect">
                <a:avLst/>
              </a:prstGeom>
            </p:spPr>
          </p:pic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5638840" y="1573246"/>
                <a:ext cx="333333" cy="333333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295840" y="2553279"/>
              <a:ext cx="2190505" cy="7545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2024-02-08T14:16:16Z</dcterms:created>
  <dcterms:modified xsi:type="dcterms:W3CDTF">2024-02-08T14:16:16Z</dcterms:modified>
</cp:coreProperties>
</file>